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5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6" r:id="rId2"/>
    <p:sldId id="292" r:id="rId3"/>
    <p:sldId id="289" r:id="rId4"/>
    <p:sldId id="290" r:id="rId5"/>
    <p:sldId id="294" r:id="rId6"/>
    <p:sldId id="291" r:id="rId7"/>
    <p:sldId id="293" r:id="rId8"/>
    <p:sldId id="295" r:id="rId9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FCA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578" autoAdjust="0"/>
    <p:restoredTop sz="92782" autoAdjust="0"/>
  </p:normalViewPr>
  <p:slideViewPr>
    <p:cSldViewPr>
      <p:cViewPr>
        <p:scale>
          <a:sx n="81" d="100"/>
          <a:sy n="81" d="100"/>
        </p:scale>
        <p:origin x="-1056" y="1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14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interSettings" Target="printerSettings/printerSettings1.bin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notesMaster" Target="notesMasters/notesMaster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1" Type="http://schemas.openxmlformats.org/officeDocument/2006/relationships/image" Target="../media/image10.png"/><Relationship Id="rId2" Type="http://schemas.openxmlformats.org/officeDocument/2006/relationships/image" Target="../media/image11.png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Relationship Id="rId2" Type="http://schemas.openxmlformats.org/officeDocument/2006/relationships/image" Target="../media/image15.png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Relationship Id="rId2" Type="http://schemas.openxmlformats.org/officeDocument/2006/relationships/image" Target="../media/image17.png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Relationship Id="rId2" Type="http://schemas.openxmlformats.org/officeDocument/2006/relationships/image" Target="../media/image19.png"/><Relationship Id="rId3" Type="http://schemas.openxmlformats.org/officeDocument/2006/relationships/image" Target="../media/image20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3.png"/><Relationship Id="rId1" Type="http://schemas.openxmlformats.org/officeDocument/2006/relationships/image" Target="../media/image11.png"/><Relationship Id="rId2" Type="http://schemas.openxmlformats.org/officeDocument/2006/relationships/image" Target="../media/image12.pn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Relationship Id="rId2" Type="http://schemas.openxmlformats.org/officeDocument/2006/relationships/image" Target="../media/image15.pn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Relationship Id="rId2" Type="http://schemas.openxmlformats.org/officeDocument/2006/relationships/image" Target="../media/image17.png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Relationship Id="rId2" Type="http://schemas.openxmlformats.org/officeDocument/2006/relationships/image" Target="../media/image19.png"/><Relationship Id="rId3" Type="http://schemas.openxmlformats.org/officeDocument/2006/relationships/image" Target="../media/image20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AB19B1D-FDBB-8A47-BF7C-F8D8A6A5EDFD}" type="doc">
      <dgm:prSet loTypeId="urn:microsoft.com/office/officeart/2005/8/layout/target2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313045A5-B2E2-B941-A7F6-AB43D05DA3B7}">
      <dgm:prSet phldrT="[Texto]" custT="1"/>
      <dgm:spPr/>
      <dgm:t>
        <a:bodyPr/>
        <a:lstStyle/>
        <a:p>
          <a:pPr algn="ctr"/>
          <a:r>
            <a:rPr lang="es-ES" sz="1800" dirty="0" smtClean="0">
              <a:latin typeface="Georgia"/>
              <a:cs typeface="Georgia"/>
            </a:rPr>
            <a:t>PROPÓSITO:                                                                                                </a:t>
          </a:r>
        </a:p>
        <a:p>
          <a:pPr algn="ctr"/>
          <a:r>
            <a:rPr lang="es-CO" sz="1800" dirty="0" smtClean="0">
              <a:latin typeface="Georgia"/>
              <a:cs typeface="Georgia"/>
            </a:rPr>
            <a:t>Estructurar e implementar un programa de educación superior en los niveles técnico, tecnológico y profesional enfocado en el sector agropecuario, en articulación con la educación secundaria, que permitiera el ingreso a la universidad de jóvenes rurales en 4 países latinoamericanos</a:t>
          </a:r>
          <a:endParaRPr lang="es-ES" sz="1800" dirty="0">
            <a:latin typeface="Georgia"/>
            <a:cs typeface="Georgia"/>
          </a:endParaRPr>
        </a:p>
      </dgm:t>
    </dgm:pt>
    <dgm:pt modelId="{07C0C5D7-9F3B-1E4A-863C-CE23029C761F}" type="parTrans" cxnId="{44714552-6339-144F-8435-CAEE81F92531}">
      <dgm:prSet/>
      <dgm:spPr/>
      <dgm:t>
        <a:bodyPr/>
        <a:lstStyle/>
        <a:p>
          <a:endParaRPr lang="es-ES"/>
        </a:p>
      </dgm:t>
    </dgm:pt>
    <dgm:pt modelId="{2EB14173-548E-F142-B73F-35CAB6C9B074}" type="sibTrans" cxnId="{44714552-6339-144F-8435-CAEE81F92531}">
      <dgm:prSet/>
      <dgm:spPr/>
      <dgm:t>
        <a:bodyPr/>
        <a:lstStyle/>
        <a:p>
          <a:endParaRPr lang="es-ES"/>
        </a:p>
      </dgm:t>
    </dgm:pt>
    <dgm:pt modelId="{B234B16B-5824-EF4D-91B4-DC2D0935BA0C}">
      <dgm:prSet phldrT="[Texto]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s-ES" dirty="0"/>
        </a:p>
      </dgm:t>
    </dgm:pt>
    <dgm:pt modelId="{B00E48C2-45F9-9E4D-967E-59003A02E5D6}" type="parTrans" cxnId="{7CE58315-06F0-674E-8B96-0842CA1B746A}">
      <dgm:prSet/>
      <dgm:spPr/>
      <dgm:t>
        <a:bodyPr/>
        <a:lstStyle/>
        <a:p>
          <a:endParaRPr lang="es-ES"/>
        </a:p>
      </dgm:t>
    </dgm:pt>
    <dgm:pt modelId="{3A86AA56-8C8D-5445-8559-FB155E6B9E25}" type="sibTrans" cxnId="{7CE58315-06F0-674E-8B96-0842CA1B746A}">
      <dgm:prSet/>
      <dgm:spPr/>
      <dgm:t>
        <a:bodyPr/>
        <a:lstStyle/>
        <a:p>
          <a:endParaRPr lang="es-ES"/>
        </a:p>
      </dgm:t>
    </dgm:pt>
    <dgm:pt modelId="{4359F103-C03E-FB49-A166-556E3DE21100}">
      <dgm:prSet phldrT="[Texto]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es-ES" dirty="0"/>
        </a:p>
      </dgm:t>
    </dgm:pt>
    <dgm:pt modelId="{E799023D-DF33-DC4D-A751-F13CCADCA625}" type="sibTrans" cxnId="{3F81DE23-9659-1143-A72A-9BCA1048638C}">
      <dgm:prSet/>
      <dgm:spPr/>
      <dgm:t>
        <a:bodyPr/>
        <a:lstStyle/>
        <a:p>
          <a:endParaRPr lang="es-ES"/>
        </a:p>
      </dgm:t>
    </dgm:pt>
    <dgm:pt modelId="{7A97B1A5-6D90-164F-9F7F-BB702EA54038}" type="parTrans" cxnId="{3F81DE23-9659-1143-A72A-9BCA1048638C}">
      <dgm:prSet/>
      <dgm:spPr/>
      <dgm:t>
        <a:bodyPr/>
        <a:lstStyle/>
        <a:p>
          <a:endParaRPr lang="es-ES"/>
        </a:p>
      </dgm:t>
    </dgm:pt>
    <dgm:pt modelId="{73B8A35A-0CBF-6C4C-8553-E910107F00BE}">
      <dgm:prSet phldrT="[Texto]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es-ES" dirty="0"/>
        </a:p>
      </dgm:t>
    </dgm:pt>
    <dgm:pt modelId="{9A8F14FC-E81B-A94E-916B-5C0A9EC0D254}" type="sibTrans" cxnId="{F1ACA8A2-E09F-E24A-A196-2BB32AF9EEFA}">
      <dgm:prSet/>
      <dgm:spPr/>
      <dgm:t>
        <a:bodyPr/>
        <a:lstStyle/>
        <a:p>
          <a:endParaRPr lang="es-ES"/>
        </a:p>
      </dgm:t>
    </dgm:pt>
    <dgm:pt modelId="{EE1765E8-92A2-4344-9A86-90772F2004FF}" type="parTrans" cxnId="{F1ACA8A2-E09F-E24A-A196-2BB32AF9EEFA}">
      <dgm:prSet/>
      <dgm:spPr/>
      <dgm:t>
        <a:bodyPr/>
        <a:lstStyle/>
        <a:p>
          <a:endParaRPr lang="es-ES"/>
        </a:p>
      </dgm:t>
    </dgm:pt>
    <dgm:pt modelId="{52F96CBC-562F-704F-95A7-B82F1C3933A8}">
      <dgm:prSet phldrT="[Texto]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es-ES" dirty="0"/>
        </a:p>
      </dgm:t>
    </dgm:pt>
    <dgm:pt modelId="{1B8B8331-8B44-9846-AF10-F9438C38EF22}" type="sibTrans" cxnId="{D4869612-3F76-874A-A79D-996288D45C69}">
      <dgm:prSet/>
      <dgm:spPr/>
      <dgm:t>
        <a:bodyPr/>
        <a:lstStyle/>
        <a:p>
          <a:endParaRPr lang="es-ES"/>
        </a:p>
      </dgm:t>
    </dgm:pt>
    <dgm:pt modelId="{E808F207-4963-E841-8DB1-8DDC69DE9E8D}" type="parTrans" cxnId="{D4869612-3F76-874A-A79D-996288D45C69}">
      <dgm:prSet/>
      <dgm:spPr/>
      <dgm:t>
        <a:bodyPr/>
        <a:lstStyle/>
        <a:p>
          <a:endParaRPr lang="es-ES"/>
        </a:p>
      </dgm:t>
    </dgm:pt>
    <dgm:pt modelId="{244B7153-CE3E-1547-B2D8-DC0D199A994A}" type="pres">
      <dgm:prSet presAssocID="{0AB19B1D-FDBB-8A47-BF7C-F8D8A6A5EDFD}" presName="Name0" presStyleCnt="0">
        <dgm:presLayoutVars>
          <dgm:chMax val="3"/>
          <dgm:chPref val="1"/>
          <dgm:dir/>
          <dgm:animLvl val="lvl"/>
          <dgm:resizeHandles/>
        </dgm:presLayoutVars>
      </dgm:prSet>
      <dgm:spPr/>
      <dgm:t>
        <a:bodyPr/>
        <a:lstStyle/>
        <a:p>
          <a:endParaRPr lang="es-ES"/>
        </a:p>
      </dgm:t>
    </dgm:pt>
    <dgm:pt modelId="{17974EBB-8D2E-F442-A4C4-8546712EC893}" type="pres">
      <dgm:prSet presAssocID="{0AB19B1D-FDBB-8A47-BF7C-F8D8A6A5EDFD}" presName="outerBox" presStyleCnt="0"/>
      <dgm:spPr/>
    </dgm:pt>
    <dgm:pt modelId="{027D93A4-810D-9845-9A0F-E9F444577BEC}" type="pres">
      <dgm:prSet presAssocID="{0AB19B1D-FDBB-8A47-BF7C-F8D8A6A5EDFD}" presName="outerBoxParent" presStyleLbl="node1" presStyleIdx="0" presStyleCnt="1"/>
      <dgm:spPr/>
      <dgm:t>
        <a:bodyPr/>
        <a:lstStyle/>
        <a:p>
          <a:endParaRPr lang="es-ES"/>
        </a:p>
      </dgm:t>
    </dgm:pt>
    <dgm:pt modelId="{99F3543B-54FC-BA49-A2F3-9B92430AE111}" type="pres">
      <dgm:prSet presAssocID="{0AB19B1D-FDBB-8A47-BF7C-F8D8A6A5EDFD}" presName="outerBoxChildren" presStyleCnt="0"/>
      <dgm:spPr/>
    </dgm:pt>
    <dgm:pt modelId="{BF0B8F8D-5774-5449-9EF4-760AED5D9BE7}" type="pres">
      <dgm:prSet presAssocID="{4359F103-C03E-FB49-A166-556E3DE21100}" presName="oChild" presStyleLbl="fgAcc1" presStyleIdx="0" presStyleCnt="4" custScaleY="8061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95DD47D8-C3F7-6242-A681-2843B84770AF}" type="pres">
      <dgm:prSet presAssocID="{E799023D-DF33-DC4D-A751-F13CCADCA625}" presName="outerSibTrans" presStyleCnt="0"/>
      <dgm:spPr/>
    </dgm:pt>
    <dgm:pt modelId="{A5127D5B-BBC1-EF42-8A15-6F6A2B8029AA}" type="pres">
      <dgm:prSet presAssocID="{73B8A35A-0CBF-6C4C-8553-E910107F00BE}" presName="oChild" presStyleLbl="fgAcc1" presStyleIdx="1" presStyleCnt="4" custScaleY="8061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C5F4969-9D96-F342-86DC-CB2EE93BD596}" type="pres">
      <dgm:prSet presAssocID="{9A8F14FC-E81B-A94E-916B-5C0A9EC0D254}" presName="outerSibTrans" presStyleCnt="0"/>
      <dgm:spPr/>
    </dgm:pt>
    <dgm:pt modelId="{54AA0AE8-60AF-FE46-92E8-10A077167AB5}" type="pres">
      <dgm:prSet presAssocID="{B234B16B-5824-EF4D-91B4-DC2D0935BA0C}" presName="oChild" presStyleLbl="fgAcc1" presStyleIdx="2" presStyleCnt="4" custScaleY="8061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E7E641C3-CAEA-2444-B298-2D277FFCB3DC}" type="pres">
      <dgm:prSet presAssocID="{3A86AA56-8C8D-5445-8559-FB155E6B9E25}" presName="outerSibTrans" presStyleCnt="0"/>
      <dgm:spPr/>
    </dgm:pt>
    <dgm:pt modelId="{57EF37C2-4AEA-B94A-91DA-DC7BAFA8AD15}" type="pres">
      <dgm:prSet presAssocID="{52F96CBC-562F-704F-95A7-B82F1C3933A8}" presName="oChild" presStyleLbl="fgAcc1" presStyleIdx="3" presStyleCnt="4" custScaleY="8061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3204BE21-04CC-7C44-BD70-1B2202D649BF}" type="presOf" srcId="{B234B16B-5824-EF4D-91B4-DC2D0935BA0C}" destId="{54AA0AE8-60AF-FE46-92E8-10A077167AB5}" srcOrd="0" destOrd="0" presId="urn:microsoft.com/office/officeart/2005/8/layout/target2"/>
    <dgm:cxn modelId="{F1ACA8A2-E09F-E24A-A196-2BB32AF9EEFA}" srcId="{313045A5-B2E2-B941-A7F6-AB43D05DA3B7}" destId="{73B8A35A-0CBF-6C4C-8553-E910107F00BE}" srcOrd="1" destOrd="0" parTransId="{EE1765E8-92A2-4344-9A86-90772F2004FF}" sibTransId="{9A8F14FC-E81B-A94E-916B-5C0A9EC0D254}"/>
    <dgm:cxn modelId="{6DC13EE5-8C4E-2E4E-83D2-EE3F2C51C571}" type="presOf" srcId="{0AB19B1D-FDBB-8A47-BF7C-F8D8A6A5EDFD}" destId="{244B7153-CE3E-1547-B2D8-DC0D199A994A}" srcOrd="0" destOrd="0" presId="urn:microsoft.com/office/officeart/2005/8/layout/target2"/>
    <dgm:cxn modelId="{09270621-185A-C245-A9FC-B5B3E71600A3}" type="presOf" srcId="{313045A5-B2E2-B941-A7F6-AB43D05DA3B7}" destId="{027D93A4-810D-9845-9A0F-E9F444577BEC}" srcOrd="0" destOrd="0" presId="urn:microsoft.com/office/officeart/2005/8/layout/target2"/>
    <dgm:cxn modelId="{D4869612-3F76-874A-A79D-996288D45C69}" srcId="{313045A5-B2E2-B941-A7F6-AB43D05DA3B7}" destId="{52F96CBC-562F-704F-95A7-B82F1C3933A8}" srcOrd="3" destOrd="0" parTransId="{E808F207-4963-E841-8DB1-8DDC69DE9E8D}" sibTransId="{1B8B8331-8B44-9846-AF10-F9438C38EF22}"/>
    <dgm:cxn modelId="{EE2DBEEA-33B9-AB40-A771-09596985A509}" type="presOf" srcId="{73B8A35A-0CBF-6C4C-8553-E910107F00BE}" destId="{A5127D5B-BBC1-EF42-8A15-6F6A2B8029AA}" srcOrd="0" destOrd="0" presId="urn:microsoft.com/office/officeart/2005/8/layout/target2"/>
    <dgm:cxn modelId="{44714552-6339-144F-8435-CAEE81F92531}" srcId="{0AB19B1D-FDBB-8A47-BF7C-F8D8A6A5EDFD}" destId="{313045A5-B2E2-B941-A7F6-AB43D05DA3B7}" srcOrd="0" destOrd="0" parTransId="{07C0C5D7-9F3B-1E4A-863C-CE23029C761F}" sibTransId="{2EB14173-548E-F142-B73F-35CAB6C9B074}"/>
    <dgm:cxn modelId="{7CE58315-06F0-674E-8B96-0842CA1B746A}" srcId="{313045A5-B2E2-B941-A7F6-AB43D05DA3B7}" destId="{B234B16B-5824-EF4D-91B4-DC2D0935BA0C}" srcOrd="2" destOrd="0" parTransId="{B00E48C2-45F9-9E4D-967E-59003A02E5D6}" sibTransId="{3A86AA56-8C8D-5445-8559-FB155E6B9E25}"/>
    <dgm:cxn modelId="{74DA0CC4-A9EA-6841-BCBF-914135CC2F97}" type="presOf" srcId="{4359F103-C03E-FB49-A166-556E3DE21100}" destId="{BF0B8F8D-5774-5449-9EF4-760AED5D9BE7}" srcOrd="0" destOrd="0" presId="urn:microsoft.com/office/officeart/2005/8/layout/target2"/>
    <dgm:cxn modelId="{3F81DE23-9659-1143-A72A-9BCA1048638C}" srcId="{313045A5-B2E2-B941-A7F6-AB43D05DA3B7}" destId="{4359F103-C03E-FB49-A166-556E3DE21100}" srcOrd="0" destOrd="0" parTransId="{7A97B1A5-6D90-164F-9F7F-BB702EA54038}" sibTransId="{E799023D-DF33-DC4D-A751-F13CCADCA625}"/>
    <dgm:cxn modelId="{D395B399-B332-674C-B3AA-7AC290230DE5}" type="presOf" srcId="{52F96CBC-562F-704F-95A7-B82F1C3933A8}" destId="{57EF37C2-4AEA-B94A-91DA-DC7BAFA8AD15}" srcOrd="0" destOrd="0" presId="urn:microsoft.com/office/officeart/2005/8/layout/target2"/>
    <dgm:cxn modelId="{AA823DBF-E22E-A640-9119-5A8349D70191}" type="presParOf" srcId="{244B7153-CE3E-1547-B2D8-DC0D199A994A}" destId="{17974EBB-8D2E-F442-A4C4-8546712EC893}" srcOrd="0" destOrd="0" presId="urn:microsoft.com/office/officeart/2005/8/layout/target2"/>
    <dgm:cxn modelId="{05912A5C-6B64-8E49-A537-C57ED1668A04}" type="presParOf" srcId="{17974EBB-8D2E-F442-A4C4-8546712EC893}" destId="{027D93A4-810D-9845-9A0F-E9F444577BEC}" srcOrd="0" destOrd="0" presId="urn:microsoft.com/office/officeart/2005/8/layout/target2"/>
    <dgm:cxn modelId="{49A63D67-FF55-9E4F-9F85-44EEF1E42B9B}" type="presParOf" srcId="{17974EBB-8D2E-F442-A4C4-8546712EC893}" destId="{99F3543B-54FC-BA49-A2F3-9B92430AE111}" srcOrd="1" destOrd="0" presId="urn:microsoft.com/office/officeart/2005/8/layout/target2"/>
    <dgm:cxn modelId="{2ACFE1E7-1C88-0E4B-9AFB-BD06D1B3EB88}" type="presParOf" srcId="{99F3543B-54FC-BA49-A2F3-9B92430AE111}" destId="{BF0B8F8D-5774-5449-9EF4-760AED5D9BE7}" srcOrd="0" destOrd="0" presId="urn:microsoft.com/office/officeart/2005/8/layout/target2"/>
    <dgm:cxn modelId="{195E0E87-ED36-4E49-8FD9-8C2BD59CDB22}" type="presParOf" srcId="{99F3543B-54FC-BA49-A2F3-9B92430AE111}" destId="{95DD47D8-C3F7-6242-A681-2843B84770AF}" srcOrd="1" destOrd="0" presId="urn:microsoft.com/office/officeart/2005/8/layout/target2"/>
    <dgm:cxn modelId="{B6C8E8E9-3C59-B946-8FA6-598960131C32}" type="presParOf" srcId="{99F3543B-54FC-BA49-A2F3-9B92430AE111}" destId="{A5127D5B-BBC1-EF42-8A15-6F6A2B8029AA}" srcOrd="2" destOrd="0" presId="urn:microsoft.com/office/officeart/2005/8/layout/target2"/>
    <dgm:cxn modelId="{4ED2CB52-53F2-2C46-8CB7-49AD99D7447F}" type="presParOf" srcId="{99F3543B-54FC-BA49-A2F3-9B92430AE111}" destId="{BC5F4969-9D96-F342-86DC-CB2EE93BD596}" srcOrd="3" destOrd="0" presId="urn:microsoft.com/office/officeart/2005/8/layout/target2"/>
    <dgm:cxn modelId="{A375A765-D0D2-6F45-8DCF-BF64DE097E4A}" type="presParOf" srcId="{99F3543B-54FC-BA49-A2F3-9B92430AE111}" destId="{54AA0AE8-60AF-FE46-92E8-10A077167AB5}" srcOrd="4" destOrd="0" presId="urn:microsoft.com/office/officeart/2005/8/layout/target2"/>
    <dgm:cxn modelId="{A49813A2-081E-FC49-8A6E-FEF324C68EEA}" type="presParOf" srcId="{99F3543B-54FC-BA49-A2F3-9B92430AE111}" destId="{E7E641C3-CAEA-2444-B298-2D277FFCB3DC}" srcOrd="5" destOrd="0" presId="urn:microsoft.com/office/officeart/2005/8/layout/target2"/>
    <dgm:cxn modelId="{89A542A5-7909-1D49-A2E7-80F69637DCB2}" type="presParOf" srcId="{99F3543B-54FC-BA49-A2F3-9B92430AE111}" destId="{57EF37C2-4AEA-B94A-91DA-DC7BAFA8AD15}" srcOrd="6" destOrd="0" presId="urn:microsoft.com/office/officeart/2005/8/layout/target2"/>
  </dgm:cxnLst>
  <dgm:bg/>
  <dgm:whole/>
  <dgm:extLst>
    <a:ext uri="http://schemas.microsoft.com/office/drawing/2008/diagram">
      <dsp:dataModelExt xmlns:dsp="http://schemas.microsoft.com/office/drawing/2008/diagram" relId="rId20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75983F9-76B8-5D4A-A47D-9E4DEF13CFCA}" type="doc">
      <dgm:prSet loTypeId="urn:microsoft.com/office/officeart/2005/8/layout/vList3" loCatId="" qsTypeId="urn:microsoft.com/office/officeart/2005/8/quickstyle/simple4" qsCatId="simple" csTypeId="urn:microsoft.com/office/officeart/2005/8/colors/accent1_2" csCatId="accent1" phldr="1"/>
      <dgm:spPr/>
    </dgm:pt>
    <dgm:pt modelId="{9DF07A59-97CC-4A44-A5A7-9591840FC6F7}">
      <dgm:prSet phldrT="[Texto]" custT="1"/>
      <dgm:spPr/>
      <dgm:t>
        <a:bodyPr/>
        <a:lstStyle/>
        <a:p>
          <a:pPr algn="l"/>
          <a:r>
            <a:rPr lang="es-ES" sz="1800" dirty="0" smtClean="0">
              <a:latin typeface="Georgia"/>
              <a:cs typeface="Georgia"/>
            </a:rPr>
            <a:t>Bolivia: </a:t>
          </a:r>
        </a:p>
        <a:p>
          <a:pPr algn="l"/>
          <a:r>
            <a:rPr lang="es-ES" sz="1800" dirty="0" smtClean="0">
              <a:latin typeface="Georgia"/>
              <a:cs typeface="Georgia"/>
            </a:rPr>
            <a:t>Municipio de San Buenaventura </a:t>
          </a:r>
        </a:p>
        <a:p>
          <a:pPr algn="l"/>
          <a:r>
            <a:rPr lang="es-ES" sz="1800" dirty="0" smtClean="0">
              <a:latin typeface="Georgia"/>
              <a:cs typeface="Georgia"/>
            </a:rPr>
            <a:t>Municipio de </a:t>
          </a:r>
          <a:r>
            <a:rPr lang="es-ES" sz="1800" dirty="0" err="1" smtClean="0">
              <a:latin typeface="Georgia"/>
              <a:cs typeface="Georgia"/>
            </a:rPr>
            <a:t>Tumupasa</a:t>
          </a:r>
          <a:endParaRPr lang="es-ES" sz="1800" dirty="0" smtClean="0">
            <a:latin typeface="Georgia"/>
            <a:cs typeface="Georgia"/>
          </a:endParaRPr>
        </a:p>
        <a:p>
          <a:pPr algn="l"/>
          <a:r>
            <a:rPr lang="es-ES" sz="1800" dirty="0" smtClean="0">
              <a:latin typeface="Georgia"/>
              <a:cs typeface="Georgia"/>
            </a:rPr>
            <a:t>52 estudiantes</a:t>
          </a:r>
        </a:p>
      </dgm:t>
    </dgm:pt>
    <dgm:pt modelId="{9128CAA7-0B19-A14E-9B4A-E72021A821F0}" type="parTrans" cxnId="{99BD87B3-8F66-D54A-BFB6-9AAF1FA73216}">
      <dgm:prSet/>
      <dgm:spPr/>
      <dgm:t>
        <a:bodyPr/>
        <a:lstStyle/>
        <a:p>
          <a:endParaRPr lang="es-ES"/>
        </a:p>
      </dgm:t>
    </dgm:pt>
    <dgm:pt modelId="{5939500D-CEED-B341-BA00-E05223E75B3C}" type="sibTrans" cxnId="{99BD87B3-8F66-D54A-BFB6-9AAF1FA73216}">
      <dgm:prSet/>
      <dgm:spPr/>
      <dgm:t>
        <a:bodyPr/>
        <a:lstStyle/>
        <a:p>
          <a:endParaRPr lang="es-ES"/>
        </a:p>
      </dgm:t>
    </dgm:pt>
    <dgm:pt modelId="{F31A59B5-D543-B949-B677-9EA469E178B1}">
      <dgm:prSet phldrT="[Texto]" custT="1"/>
      <dgm:spPr/>
      <dgm:t>
        <a:bodyPr/>
        <a:lstStyle/>
        <a:p>
          <a:pPr algn="l"/>
          <a:r>
            <a:rPr lang="es-ES" sz="1800" dirty="0" smtClean="0">
              <a:latin typeface="Georgia"/>
              <a:cs typeface="Georgia"/>
            </a:rPr>
            <a:t>México:</a:t>
          </a:r>
        </a:p>
        <a:p>
          <a:pPr algn="l"/>
          <a:r>
            <a:rPr lang="es-ES" sz="1800" dirty="0" smtClean="0">
              <a:latin typeface="Georgia"/>
              <a:cs typeface="Georgia"/>
            </a:rPr>
            <a:t>Municipio de </a:t>
          </a:r>
          <a:r>
            <a:rPr lang="es-ES" sz="1800" dirty="0" err="1" smtClean="0">
              <a:latin typeface="Georgia"/>
              <a:cs typeface="Georgia"/>
            </a:rPr>
            <a:t>Ixmiquilpan</a:t>
          </a:r>
          <a:endParaRPr lang="es-ES" sz="1800" dirty="0" smtClean="0">
            <a:latin typeface="Georgia"/>
            <a:cs typeface="Georgia"/>
          </a:endParaRPr>
        </a:p>
        <a:p>
          <a:pPr algn="l"/>
          <a:r>
            <a:rPr lang="es-ES" sz="1800" dirty="0" smtClean="0">
              <a:latin typeface="Georgia"/>
              <a:cs typeface="Georgia"/>
            </a:rPr>
            <a:t>Centro de Bachillerato tecnológico Agropecuario # 67 “El </a:t>
          </a:r>
          <a:r>
            <a:rPr lang="es-ES" sz="1800" dirty="0" err="1" smtClean="0">
              <a:latin typeface="Georgia"/>
              <a:cs typeface="Georgia"/>
            </a:rPr>
            <a:t>Tephé</a:t>
          </a:r>
          <a:r>
            <a:rPr lang="es-ES" sz="1800" dirty="0" smtClean="0">
              <a:latin typeface="Georgia"/>
              <a:cs typeface="Georgia"/>
            </a:rPr>
            <a:t>”</a:t>
          </a:r>
        </a:p>
        <a:p>
          <a:pPr algn="l"/>
          <a:r>
            <a:rPr lang="es-ES" sz="1800" dirty="0" smtClean="0">
              <a:latin typeface="Georgia"/>
              <a:cs typeface="Georgia"/>
            </a:rPr>
            <a:t>40 estudiantes</a:t>
          </a:r>
        </a:p>
      </dgm:t>
    </dgm:pt>
    <dgm:pt modelId="{8AD0D338-4B13-E04B-B4CF-11AA686B9AA3}" type="parTrans" cxnId="{0E5877AA-741F-CD46-8748-337BDB4A4D9D}">
      <dgm:prSet/>
      <dgm:spPr/>
      <dgm:t>
        <a:bodyPr/>
        <a:lstStyle/>
        <a:p>
          <a:endParaRPr lang="es-ES"/>
        </a:p>
      </dgm:t>
    </dgm:pt>
    <dgm:pt modelId="{1C403541-2AB7-0847-9188-7ABFF096F553}" type="sibTrans" cxnId="{0E5877AA-741F-CD46-8748-337BDB4A4D9D}">
      <dgm:prSet/>
      <dgm:spPr/>
      <dgm:t>
        <a:bodyPr/>
        <a:lstStyle/>
        <a:p>
          <a:endParaRPr lang="es-ES"/>
        </a:p>
      </dgm:t>
    </dgm:pt>
    <dgm:pt modelId="{A392B53D-C6E0-4843-8724-EBA361EC09C3}" type="pres">
      <dgm:prSet presAssocID="{E75983F9-76B8-5D4A-A47D-9E4DEF13CFCA}" presName="linearFlow" presStyleCnt="0">
        <dgm:presLayoutVars>
          <dgm:dir/>
          <dgm:resizeHandles val="exact"/>
        </dgm:presLayoutVars>
      </dgm:prSet>
      <dgm:spPr/>
    </dgm:pt>
    <dgm:pt modelId="{C65FDE4A-CDC7-F34C-AF50-8872DAA5065D}" type="pres">
      <dgm:prSet presAssocID="{9DF07A59-97CC-4A44-A5A7-9591840FC6F7}" presName="composite" presStyleCnt="0"/>
      <dgm:spPr/>
    </dgm:pt>
    <dgm:pt modelId="{53CAD932-3302-C54B-8269-995556E07CC0}" type="pres">
      <dgm:prSet presAssocID="{9DF07A59-97CC-4A44-A5A7-9591840FC6F7}" presName="imgShp" presStyleLbl="fgImgPlace1" presStyleIdx="0" presStyleCnt="2" custLinFactNeighborX="-22896" custLinFactNeighborY="-75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01DB7BE8-57CF-D140-982D-2BC0665D31FA}" type="pres">
      <dgm:prSet presAssocID="{9DF07A59-97CC-4A44-A5A7-9591840FC6F7}" presName="txShp" presStyleLbl="node1" presStyleIdx="0" presStyleCnt="2" custScaleX="104322" custLinFactNeighborX="10075" custLinFactNeighborY="-131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CBF2BA4-77A1-C34D-9A23-8A5695311829}" type="pres">
      <dgm:prSet presAssocID="{5939500D-CEED-B341-BA00-E05223E75B3C}" presName="spacing" presStyleCnt="0"/>
      <dgm:spPr/>
    </dgm:pt>
    <dgm:pt modelId="{9811D539-0D47-B545-AAB8-AAC1CAAD86FB}" type="pres">
      <dgm:prSet presAssocID="{F31A59B5-D543-B949-B677-9EA469E178B1}" presName="composite" presStyleCnt="0"/>
      <dgm:spPr/>
    </dgm:pt>
    <dgm:pt modelId="{EE3B16E1-FB40-BE4E-88A0-D6433162BFF2}" type="pres">
      <dgm:prSet presAssocID="{F31A59B5-D543-B949-B677-9EA469E178B1}" presName="imgShp" presStyleLbl="fgImgPlace1" presStyleIdx="1" presStyleCnt="2" custLinFactNeighborX="-26965" custLinFactNeighborY="-3587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DBDB64C3-9D24-F44D-8F3C-B1D719FC6FF3}" type="pres">
      <dgm:prSet presAssocID="{F31A59B5-D543-B949-B677-9EA469E178B1}" presName="txShp" presStyleLbl="node1" presStyleIdx="1" presStyleCnt="2" custScaleX="104112" custLinFactNeighborX="9918" custLinFactNeighborY="49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0206DE32-4CBD-434B-A337-E2875769B6AF}" type="presOf" srcId="{9DF07A59-97CC-4A44-A5A7-9591840FC6F7}" destId="{01DB7BE8-57CF-D140-982D-2BC0665D31FA}" srcOrd="0" destOrd="0" presId="urn:microsoft.com/office/officeart/2005/8/layout/vList3"/>
    <dgm:cxn modelId="{504057CA-5B90-E64F-99A3-CB9EE76A2D05}" type="presOf" srcId="{E75983F9-76B8-5D4A-A47D-9E4DEF13CFCA}" destId="{A392B53D-C6E0-4843-8724-EBA361EC09C3}" srcOrd="0" destOrd="0" presId="urn:microsoft.com/office/officeart/2005/8/layout/vList3"/>
    <dgm:cxn modelId="{99BD87B3-8F66-D54A-BFB6-9AAF1FA73216}" srcId="{E75983F9-76B8-5D4A-A47D-9E4DEF13CFCA}" destId="{9DF07A59-97CC-4A44-A5A7-9591840FC6F7}" srcOrd="0" destOrd="0" parTransId="{9128CAA7-0B19-A14E-9B4A-E72021A821F0}" sibTransId="{5939500D-CEED-B341-BA00-E05223E75B3C}"/>
    <dgm:cxn modelId="{F75A3B54-0EF0-8A48-A25D-EA2CEFF08B70}" type="presOf" srcId="{F31A59B5-D543-B949-B677-9EA469E178B1}" destId="{DBDB64C3-9D24-F44D-8F3C-B1D719FC6FF3}" srcOrd="0" destOrd="0" presId="urn:microsoft.com/office/officeart/2005/8/layout/vList3"/>
    <dgm:cxn modelId="{0E5877AA-741F-CD46-8748-337BDB4A4D9D}" srcId="{E75983F9-76B8-5D4A-A47D-9E4DEF13CFCA}" destId="{F31A59B5-D543-B949-B677-9EA469E178B1}" srcOrd="1" destOrd="0" parTransId="{8AD0D338-4B13-E04B-B4CF-11AA686B9AA3}" sibTransId="{1C403541-2AB7-0847-9188-7ABFF096F553}"/>
    <dgm:cxn modelId="{937BE0A2-A19F-C544-BF1B-A339A5D72378}" type="presParOf" srcId="{A392B53D-C6E0-4843-8724-EBA361EC09C3}" destId="{C65FDE4A-CDC7-F34C-AF50-8872DAA5065D}" srcOrd="0" destOrd="0" presId="urn:microsoft.com/office/officeart/2005/8/layout/vList3"/>
    <dgm:cxn modelId="{596E8015-ADFA-5A45-BFEC-A53C01FDDB4F}" type="presParOf" srcId="{C65FDE4A-CDC7-F34C-AF50-8872DAA5065D}" destId="{53CAD932-3302-C54B-8269-995556E07CC0}" srcOrd="0" destOrd="0" presId="urn:microsoft.com/office/officeart/2005/8/layout/vList3"/>
    <dgm:cxn modelId="{11CF959D-7A06-2645-9736-ED7BAE3A435D}" type="presParOf" srcId="{C65FDE4A-CDC7-F34C-AF50-8872DAA5065D}" destId="{01DB7BE8-57CF-D140-982D-2BC0665D31FA}" srcOrd="1" destOrd="0" presId="urn:microsoft.com/office/officeart/2005/8/layout/vList3"/>
    <dgm:cxn modelId="{7248ACB0-4212-3944-8260-1B67B088FBB6}" type="presParOf" srcId="{A392B53D-C6E0-4843-8724-EBA361EC09C3}" destId="{5CBF2BA4-77A1-C34D-9A23-8A5695311829}" srcOrd="1" destOrd="0" presId="urn:microsoft.com/office/officeart/2005/8/layout/vList3"/>
    <dgm:cxn modelId="{4FC8ACC4-6D55-1B49-8F68-7EAF1CE9515C}" type="presParOf" srcId="{A392B53D-C6E0-4843-8724-EBA361EC09C3}" destId="{9811D539-0D47-B545-AAB8-AAC1CAAD86FB}" srcOrd="2" destOrd="0" presId="urn:microsoft.com/office/officeart/2005/8/layout/vList3"/>
    <dgm:cxn modelId="{A3E922AD-28D3-7D43-870D-23E8E3C3E2CD}" type="presParOf" srcId="{9811D539-0D47-B545-AAB8-AAC1CAAD86FB}" destId="{EE3B16E1-FB40-BE4E-88A0-D6433162BFF2}" srcOrd="0" destOrd="0" presId="urn:microsoft.com/office/officeart/2005/8/layout/vList3"/>
    <dgm:cxn modelId="{2CB87B65-8CD5-4140-BB8C-8EE11E494D76}" type="presParOf" srcId="{9811D539-0D47-B545-AAB8-AAC1CAAD86FB}" destId="{DBDB64C3-9D24-F44D-8F3C-B1D719FC6FF3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20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75983F9-76B8-5D4A-A47D-9E4DEF13CFCA}" type="doc">
      <dgm:prSet loTypeId="urn:microsoft.com/office/officeart/2005/8/layout/vList3" loCatId="" qsTypeId="urn:microsoft.com/office/officeart/2005/8/quickstyle/simple4" qsCatId="simple" csTypeId="urn:microsoft.com/office/officeart/2005/8/colors/accent1_2" csCatId="accent1" phldr="1"/>
      <dgm:spPr/>
    </dgm:pt>
    <dgm:pt modelId="{9DF07A59-97CC-4A44-A5A7-9591840FC6F7}">
      <dgm:prSet phldrT="[Texto]" custT="1"/>
      <dgm:spPr/>
      <dgm:t>
        <a:bodyPr/>
        <a:lstStyle/>
        <a:p>
          <a:pPr algn="l"/>
          <a:r>
            <a:rPr lang="es-ES" sz="1700" dirty="0" smtClean="0">
              <a:latin typeface="Georgia"/>
              <a:cs typeface="Georgia"/>
            </a:rPr>
            <a:t>   Nicaragua:</a:t>
          </a:r>
        </a:p>
        <a:p>
          <a:pPr algn="l"/>
          <a:r>
            <a:rPr lang="es-ES" sz="1700" dirty="0" smtClean="0">
              <a:latin typeface="Georgia"/>
              <a:cs typeface="Georgia"/>
            </a:rPr>
            <a:t>   Comunidad de la Tuma</a:t>
          </a:r>
        </a:p>
        <a:p>
          <a:pPr algn="l"/>
          <a:r>
            <a:rPr lang="es-ES" sz="1700" dirty="0" smtClean="0">
              <a:latin typeface="Georgia"/>
              <a:cs typeface="Georgia"/>
            </a:rPr>
            <a:t>   Comunidad de la Dalia</a:t>
          </a:r>
        </a:p>
        <a:p>
          <a:pPr algn="l"/>
          <a:r>
            <a:rPr lang="es-ES" sz="1700" dirty="0" smtClean="0">
              <a:latin typeface="Georgia"/>
              <a:cs typeface="Georgia"/>
            </a:rPr>
            <a:t>   Comunidad de la Mora</a:t>
          </a:r>
        </a:p>
        <a:p>
          <a:pPr algn="l"/>
          <a:r>
            <a:rPr lang="es-ES" sz="1700" dirty="0" smtClean="0">
              <a:latin typeface="Georgia"/>
              <a:cs typeface="Georgia"/>
            </a:rPr>
            <a:t>   Comunidad del </a:t>
          </a:r>
          <a:r>
            <a:rPr lang="es-ES" sz="1700" dirty="0" err="1" smtClean="0">
              <a:latin typeface="Georgia"/>
              <a:cs typeface="Georgia"/>
            </a:rPr>
            <a:t>Cebollal</a:t>
          </a:r>
          <a:endParaRPr lang="es-ES" sz="1700" dirty="0" smtClean="0">
            <a:latin typeface="Georgia"/>
            <a:cs typeface="Georgia"/>
          </a:endParaRPr>
        </a:p>
        <a:p>
          <a:pPr algn="l"/>
          <a:r>
            <a:rPr lang="es-ES" sz="1700" dirty="0" smtClean="0">
              <a:latin typeface="Georgia"/>
              <a:cs typeface="Georgia"/>
            </a:rPr>
            <a:t>   180 estudiantes </a:t>
          </a:r>
        </a:p>
      </dgm:t>
    </dgm:pt>
    <dgm:pt modelId="{9128CAA7-0B19-A14E-9B4A-E72021A821F0}" type="parTrans" cxnId="{99BD87B3-8F66-D54A-BFB6-9AAF1FA73216}">
      <dgm:prSet/>
      <dgm:spPr/>
      <dgm:t>
        <a:bodyPr/>
        <a:lstStyle/>
        <a:p>
          <a:endParaRPr lang="es-ES"/>
        </a:p>
      </dgm:t>
    </dgm:pt>
    <dgm:pt modelId="{5939500D-CEED-B341-BA00-E05223E75B3C}" type="sibTrans" cxnId="{99BD87B3-8F66-D54A-BFB6-9AAF1FA73216}">
      <dgm:prSet/>
      <dgm:spPr/>
      <dgm:t>
        <a:bodyPr/>
        <a:lstStyle/>
        <a:p>
          <a:endParaRPr lang="es-ES"/>
        </a:p>
      </dgm:t>
    </dgm:pt>
    <dgm:pt modelId="{F31A59B5-D543-B949-B677-9EA469E178B1}">
      <dgm:prSet phldrT="[Texto]" custT="1"/>
      <dgm:spPr/>
      <dgm:t>
        <a:bodyPr/>
        <a:lstStyle/>
        <a:p>
          <a:pPr algn="l"/>
          <a:r>
            <a:rPr lang="es-ES" sz="1700" dirty="0" smtClean="0">
              <a:latin typeface="Georgia"/>
              <a:cs typeface="Georgia"/>
            </a:rPr>
            <a:t>Colombia:</a:t>
          </a:r>
        </a:p>
        <a:p>
          <a:pPr algn="l"/>
          <a:r>
            <a:rPr lang="es-ES" sz="1700" dirty="0" smtClean="0">
              <a:latin typeface="Georgia"/>
              <a:cs typeface="Georgia"/>
            </a:rPr>
            <a:t>Municipio de Zaragoza – Valle del Cauca</a:t>
          </a:r>
        </a:p>
        <a:p>
          <a:pPr algn="l"/>
          <a:r>
            <a:rPr lang="es-ES" sz="1700" dirty="0" smtClean="0">
              <a:latin typeface="Georgia"/>
              <a:cs typeface="Georgia"/>
            </a:rPr>
            <a:t>Municipio de Andes – Antioquia</a:t>
          </a:r>
        </a:p>
        <a:p>
          <a:pPr algn="l"/>
          <a:r>
            <a:rPr lang="es-ES" sz="1700" dirty="0" smtClean="0">
              <a:latin typeface="Georgia"/>
              <a:cs typeface="Georgia"/>
            </a:rPr>
            <a:t>Municipio de </a:t>
          </a:r>
          <a:r>
            <a:rPr lang="es-ES" sz="1700" dirty="0" err="1" smtClean="0">
              <a:latin typeface="Georgia"/>
              <a:cs typeface="Georgia"/>
            </a:rPr>
            <a:t>Riosucio</a:t>
          </a:r>
          <a:r>
            <a:rPr lang="es-ES" sz="1700" dirty="0" smtClean="0">
              <a:latin typeface="Georgia"/>
              <a:cs typeface="Georgia"/>
            </a:rPr>
            <a:t> – Caldas</a:t>
          </a:r>
        </a:p>
        <a:p>
          <a:pPr algn="l"/>
          <a:r>
            <a:rPr lang="es-ES" sz="1700" dirty="0" smtClean="0">
              <a:latin typeface="Georgia"/>
              <a:cs typeface="Georgia"/>
            </a:rPr>
            <a:t>120 estudiantes</a:t>
          </a:r>
        </a:p>
      </dgm:t>
    </dgm:pt>
    <dgm:pt modelId="{8AD0D338-4B13-E04B-B4CF-11AA686B9AA3}" type="parTrans" cxnId="{0E5877AA-741F-CD46-8748-337BDB4A4D9D}">
      <dgm:prSet/>
      <dgm:spPr/>
      <dgm:t>
        <a:bodyPr/>
        <a:lstStyle/>
        <a:p>
          <a:endParaRPr lang="es-ES"/>
        </a:p>
      </dgm:t>
    </dgm:pt>
    <dgm:pt modelId="{1C403541-2AB7-0847-9188-7ABFF096F553}" type="sibTrans" cxnId="{0E5877AA-741F-CD46-8748-337BDB4A4D9D}">
      <dgm:prSet/>
      <dgm:spPr/>
      <dgm:t>
        <a:bodyPr/>
        <a:lstStyle/>
        <a:p>
          <a:endParaRPr lang="es-ES"/>
        </a:p>
      </dgm:t>
    </dgm:pt>
    <dgm:pt modelId="{A392B53D-C6E0-4843-8724-EBA361EC09C3}" type="pres">
      <dgm:prSet presAssocID="{E75983F9-76B8-5D4A-A47D-9E4DEF13CFCA}" presName="linearFlow" presStyleCnt="0">
        <dgm:presLayoutVars>
          <dgm:dir/>
          <dgm:resizeHandles val="exact"/>
        </dgm:presLayoutVars>
      </dgm:prSet>
      <dgm:spPr/>
    </dgm:pt>
    <dgm:pt modelId="{C65FDE4A-CDC7-F34C-AF50-8872DAA5065D}" type="pres">
      <dgm:prSet presAssocID="{9DF07A59-97CC-4A44-A5A7-9591840FC6F7}" presName="composite" presStyleCnt="0"/>
      <dgm:spPr/>
    </dgm:pt>
    <dgm:pt modelId="{53CAD932-3302-C54B-8269-995556E07CC0}" type="pres">
      <dgm:prSet presAssocID="{9DF07A59-97CC-4A44-A5A7-9591840FC6F7}" presName="imgShp" presStyleLbl="fgImgPlace1" presStyleIdx="0" presStyleCnt="2" custScaleX="149458" custScaleY="129283" custLinFactNeighborX="-22896" custLinFactNeighborY="-75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01DB7BE8-57CF-D140-982D-2BC0665D31FA}" type="pres">
      <dgm:prSet presAssocID="{9DF07A59-97CC-4A44-A5A7-9591840FC6F7}" presName="txShp" presStyleLbl="node1" presStyleIdx="0" presStyleCnt="2" custScaleX="114982" custScaleY="165636" custLinFactNeighborX="8008" custLinFactNeighborY="-3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CBF2BA4-77A1-C34D-9A23-8A5695311829}" type="pres">
      <dgm:prSet presAssocID="{5939500D-CEED-B341-BA00-E05223E75B3C}" presName="spacing" presStyleCnt="0"/>
      <dgm:spPr/>
    </dgm:pt>
    <dgm:pt modelId="{9811D539-0D47-B545-AAB8-AAC1CAAD86FB}" type="pres">
      <dgm:prSet presAssocID="{F31A59B5-D543-B949-B677-9EA469E178B1}" presName="composite" presStyleCnt="0"/>
      <dgm:spPr/>
    </dgm:pt>
    <dgm:pt modelId="{EE3B16E1-FB40-BE4E-88A0-D6433162BFF2}" type="pres">
      <dgm:prSet presAssocID="{F31A59B5-D543-B949-B677-9EA469E178B1}" presName="imgShp" presStyleLbl="fgImgPlace1" presStyleIdx="1" presStyleCnt="2" custScaleX="143962" custScaleY="141044" custLinFactNeighborX="-26965" custLinFactNeighborY="-3587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DBDB64C3-9D24-F44D-8F3C-B1D719FC6FF3}" type="pres">
      <dgm:prSet presAssocID="{F31A59B5-D543-B949-B677-9EA469E178B1}" presName="txShp" presStyleLbl="node1" presStyleIdx="1" presStyleCnt="2" custScaleX="113641" custScaleY="156133" custLinFactNeighborX="9918" custLinFactNeighborY="49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9C51361B-274C-4F47-90FE-144A7F05BAC4}" type="presOf" srcId="{9DF07A59-97CC-4A44-A5A7-9591840FC6F7}" destId="{01DB7BE8-57CF-D140-982D-2BC0665D31FA}" srcOrd="0" destOrd="0" presId="urn:microsoft.com/office/officeart/2005/8/layout/vList3"/>
    <dgm:cxn modelId="{0E5877AA-741F-CD46-8748-337BDB4A4D9D}" srcId="{E75983F9-76B8-5D4A-A47D-9E4DEF13CFCA}" destId="{F31A59B5-D543-B949-B677-9EA469E178B1}" srcOrd="1" destOrd="0" parTransId="{8AD0D338-4B13-E04B-B4CF-11AA686B9AA3}" sibTransId="{1C403541-2AB7-0847-9188-7ABFF096F553}"/>
    <dgm:cxn modelId="{2F8FC794-1D64-544A-A049-0169B6D554FB}" type="presOf" srcId="{E75983F9-76B8-5D4A-A47D-9E4DEF13CFCA}" destId="{A392B53D-C6E0-4843-8724-EBA361EC09C3}" srcOrd="0" destOrd="0" presId="urn:microsoft.com/office/officeart/2005/8/layout/vList3"/>
    <dgm:cxn modelId="{99BD87B3-8F66-D54A-BFB6-9AAF1FA73216}" srcId="{E75983F9-76B8-5D4A-A47D-9E4DEF13CFCA}" destId="{9DF07A59-97CC-4A44-A5A7-9591840FC6F7}" srcOrd="0" destOrd="0" parTransId="{9128CAA7-0B19-A14E-9B4A-E72021A821F0}" sibTransId="{5939500D-CEED-B341-BA00-E05223E75B3C}"/>
    <dgm:cxn modelId="{02D78B1A-C4CD-8E4B-96C2-B7AA140AD975}" type="presOf" srcId="{F31A59B5-D543-B949-B677-9EA469E178B1}" destId="{DBDB64C3-9D24-F44D-8F3C-B1D719FC6FF3}" srcOrd="0" destOrd="0" presId="urn:microsoft.com/office/officeart/2005/8/layout/vList3"/>
    <dgm:cxn modelId="{2D78F4EC-7473-3B47-85FE-B0DBC4B9A41A}" type="presParOf" srcId="{A392B53D-C6E0-4843-8724-EBA361EC09C3}" destId="{C65FDE4A-CDC7-F34C-AF50-8872DAA5065D}" srcOrd="0" destOrd="0" presId="urn:microsoft.com/office/officeart/2005/8/layout/vList3"/>
    <dgm:cxn modelId="{3B18D3A7-5EDD-3A41-96E2-2BF4CC7DDE81}" type="presParOf" srcId="{C65FDE4A-CDC7-F34C-AF50-8872DAA5065D}" destId="{53CAD932-3302-C54B-8269-995556E07CC0}" srcOrd="0" destOrd="0" presId="urn:microsoft.com/office/officeart/2005/8/layout/vList3"/>
    <dgm:cxn modelId="{7AB4143E-99CA-2646-BB19-5016B7CCCE01}" type="presParOf" srcId="{C65FDE4A-CDC7-F34C-AF50-8872DAA5065D}" destId="{01DB7BE8-57CF-D140-982D-2BC0665D31FA}" srcOrd="1" destOrd="0" presId="urn:microsoft.com/office/officeart/2005/8/layout/vList3"/>
    <dgm:cxn modelId="{131A3783-2BAF-E740-911E-A2C2B3FF0F3B}" type="presParOf" srcId="{A392B53D-C6E0-4843-8724-EBA361EC09C3}" destId="{5CBF2BA4-77A1-C34D-9A23-8A5695311829}" srcOrd="1" destOrd="0" presId="urn:microsoft.com/office/officeart/2005/8/layout/vList3"/>
    <dgm:cxn modelId="{9ACAF3D7-2C3E-FD4F-B3B8-FF4D6A5152B1}" type="presParOf" srcId="{A392B53D-C6E0-4843-8724-EBA361EC09C3}" destId="{9811D539-0D47-B545-AAB8-AAC1CAAD86FB}" srcOrd="2" destOrd="0" presId="urn:microsoft.com/office/officeart/2005/8/layout/vList3"/>
    <dgm:cxn modelId="{9EA5538B-E821-854C-99F6-01161A32FFF5}" type="presParOf" srcId="{9811D539-0D47-B545-AAB8-AAC1CAAD86FB}" destId="{EE3B16E1-FB40-BE4E-88A0-D6433162BFF2}" srcOrd="0" destOrd="0" presId="urn:microsoft.com/office/officeart/2005/8/layout/vList3"/>
    <dgm:cxn modelId="{7686A32A-B020-B64A-875A-FC8408856C90}" type="presParOf" srcId="{9811D539-0D47-B545-AAB8-AAC1CAAD86FB}" destId="{DBDB64C3-9D24-F44D-8F3C-B1D719FC6FF3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20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87B9B09-24A1-5B46-80F3-4D4F61DF1A9A}" type="doc">
      <dgm:prSet loTypeId="urn:microsoft.com/office/officeart/2008/layout/AccentedPicture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F3716346-F55A-AC4F-81BB-5B529A2E8699}">
      <dgm:prSet phldrT="[Texto]" custT="1"/>
      <dgm:spPr/>
      <dgm:t>
        <a:bodyPr/>
        <a:lstStyle/>
        <a:p>
          <a:r>
            <a:rPr lang="es-ES" sz="2000" dirty="0" smtClean="0">
              <a:solidFill>
                <a:schemeClr val="tx1"/>
              </a:solidFill>
              <a:latin typeface="Georgia"/>
              <a:cs typeface="Georgia"/>
            </a:rPr>
            <a:t>387 jóvenes rurales en condiciones de vulnerabilidad recibieron el certificado el Técnico Profesional en Producción Agropecuaria Sostenible</a:t>
          </a:r>
        </a:p>
        <a:p>
          <a:endParaRPr lang="es-ES" sz="1400" dirty="0">
            <a:solidFill>
              <a:schemeClr val="tx1"/>
            </a:solidFill>
            <a:latin typeface="Georgia"/>
            <a:cs typeface="Georgia"/>
          </a:endParaRPr>
        </a:p>
      </dgm:t>
    </dgm:pt>
    <dgm:pt modelId="{166834A9-BFA8-8B4C-9E3C-1EE3D007FF6D}" type="parTrans" cxnId="{AD22C571-F832-474E-9AE9-3958D21CA8B7}">
      <dgm:prSet/>
      <dgm:spPr/>
      <dgm:t>
        <a:bodyPr/>
        <a:lstStyle/>
        <a:p>
          <a:endParaRPr lang="es-ES"/>
        </a:p>
      </dgm:t>
    </dgm:pt>
    <dgm:pt modelId="{EF207563-0C31-9045-AD92-617CBFD863D6}" type="sibTrans" cxnId="{AD22C571-F832-474E-9AE9-3958D21CA8B7}">
      <dgm:prSet/>
      <dgm:spPr/>
      <dgm:t>
        <a:bodyPr/>
        <a:lstStyle/>
        <a:p>
          <a:endParaRPr lang="es-ES"/>
        </a:p>
      </dgm:t>
    </dgm:pt>
    <dgm:pt modelId="{B8C6C03D-CB8F-E44C-A8D6-1BA7D0261F6F}">
      <dgm:prSet phldrT="[Texto]" custT="1"/>
      <dgm:spPr/>
      <dgm:t>
        <a:bodyPr/>
        <a:lstStyle/>
        <a:p>
          <a:pPr>
            <a:lnSpc>
              <a:spcPct val="90000"/>
            </a:lnSpc>
          </a:pPr>
          <a:r>
            <a:rPr lang="es-ES" sz="1400" dirty="0" smtClean="0">
              <a:latin typeface="Georgia"/>
              <a:cs typeface="Georgia"/>
            </a:rPr>
            <a:t>     Comunidades indígenas en vía de</a:t>
          </a:r>
        </a:p>
        <a:p>
          <a:pPr>
            <a:lnSpc>
              <a:spcPct val="90000"/>
            </a:lnSpc>
          </a:pPr>
          <a:r>
            <a:rPr lang="es-ES" sz="1400" dirty="0" smtClean="0">
              <a:latin typeface="Georgia"/>
              <a:cs typeface="Georgia"/>
            </a:rPr>
            <a:t>     desaparición</a:t>
          </a:r>
        </a:p>
        <a:p>
          <a:pPr>
            <a:lnSpc>
              <a:spcPct val="90000"/>
            </a:lnSpc>
          </a:pPr>
          <a:r>
            <a:rPr lang="es-ES" sz="1400" dirty="0" smtClean="0">
              <a:latin typeface="Georgia"/>
              <a:cs typeface="Georgia"/>
            </a:rPr>
            <a:t>     Perdida de identidad cultural</a:t>
          </a:r>
        </a:p>
        <a:p>
          <a:pPr>
            <a:lnSpc>
              <a:spcPct val="90000"/>
            </a:lnSpc>
          </a:pPr>
          <a:r>
            <a:rPr lang="es-ES" sz="1400" dirty="0" smtClean="0">
              <a:latin typeface="Georgia"/>
              <a:cs typeface="Georgia"/>
            </a:rPr>
            <a:t>     </a:t>
          </a:r>
        </a:p>
        <a:p>
          <a:pPr>
            <a:lnSpc>
              <a:spcPct val="90000"/>
            </a:lnSpc>
          </a:pPr>
          <a:endParaRPr lang="es-ES" sz="1400" dirty="0"/>
        </a:p>
      </dgm:t>
    </dgm:pt>
    <dgm:pt modelId="{E1DFCB93-6FA9-D44A-8338-4B3EF118122B}" type="parTrans" cxnId="{6FCD7CEC-8C78-274D-80EE-2DD0A42B5B79}">
      <dgm:prSet/>
      <dgm:spPr/>
      <dgm:t>
        <a:bodyPr/>
        <a:lstStyle/>
        <a:p>
          <a:endParaRPr lang="es-ES"/>
        </a:p>
      </dgm:t>
    </dgm:pt>
    <dgm:pt modelId="{57EA622B-C852-1646-ADC6-30967FC24C01}" type="sibTrans" cxnId="{6FCD7CEC-8C78-274D-80EE-2DD0A42B5B79}">
      <dgm:prSet/>
      <dgm:spPr/>
      <dgm:t>
        <a:bodyPr/>
        <a:lstStyle/>
        <a:p>
          <a:endParaRPr lang="es-ES"/>
        </a:p>
      </dgm:t>
    </dgm:pt>
    <dgm:pt modelId="{955A20D3-FC85-6A40-BB15-65CFF54E67D8}">
      <dgm:prSet phldrT="[Texto]" custT="1"/>
      <dgm:spPr/>
      <dgm:t>
        <a:bodyPr/>
        <a:lstStyle/>
        <a:p>
          <a:r>
            <a:rPr lang="es-ES" sz="1400" dirty="0" smtClean="0">
              <a:latin typeface="Georgia"/>
              <a:cs typeface="Georgia"/>
            </a:rPr>
            <a:t>Pobreza extrema</a:t>
          </a:r>
        </a:p>
        <a:p>
          <a:r>
            <a:rPr lang="es-ES" sz="1400" dirty="0" smtClean="0">
              <a:latin typeface="Georgia"/>
              <a:cs typeface="Georgia"/>
            </a:rPr>
            <a:t>Migración a la ciudad, aumento cinturones de miseria</a:t>
          </a:r>
          <a:endParaRPr lang="es-ES" sz="1400" dirty="0">
            <a:latin typeface="Georgia"/>
            <a:cs typeface="Georgia"/>
          </a:endParaRPr>
        </a:p>
      </dgm:t>
    </dgm:pt>
    <dgm:pt modelId="{AE15C165-9826-5947-94A8-3220AA6B9E04}" type="parTrans" cxnId="{6526544D-5AA7-9848-97BD-7202C8BE80B5}">
      <dgm:prSet/>
      <dgm:spPr/>
      <dgm:t>
        <a:bodyPr/>
        <a:lstStyle/>
        <a:p>
          <a:endParaRPr lang="es-ES"/>
        </a:p>
      </dgm:t>
    </dgm:pt>
    <dgm:pt modelId="{CB121B1F-8BB4-5F46-848E-A11F80DEA05D}" type="sibTrans" cxnId="{6526544D-5AA7-9848-97BD-7202C8BE80B5}">
      <dgm:prSet/>
      <dgm:spPr/>
      <dgm:t>
        <a:bodyPr/>
        <a:lstStyle/>
        <a:p>
          <a:endParaRPr lang="es-ES"/>
        </a:p>
      </dgm:t>
    </dgm:pt>
    <dgm:pt modelId="{59A01776-12AD-B344-91F9-4A4D1F5089AB}">
      <dgm:prSet phldrT="[Texto]" custT="1"/>
      <dgm:spPr/>
      <dgm:t>
        <a:bodyPr/>
        <a:lstStyle/>
        <a:p>
          <a:pPr>
            <a:lnSpc>
              <a:spcPct val="90000"/>
            </a:lnSpc>
          </a:pPr>
          <a:r>
            <a:rPr lang="es-ES" sz="1400" dirty="0" smtClean="0">
              <a:latin typeface="Georgia"/>
              <a:cs typeface="Georgia"/>
            </a:rPr>
            <a:t>     Altos niveles de deserción escolar</a:t>
          </a:r>
        </a:p>
        <a:p>
          <a:pPr>
            <a:lnSpc>
              <a:spcPct val="90000"/>
            </a:lnSpc>
          </a:pPr>
          <a:r>
            <a:rPr lang="es-ES" sz="1400" dirty="0" smtClean="0">
              <a:latin typeface="Georgia"/>
              <a:cs typeface="Georgia"/>
            </a:rPr>
            <a:t>     Alto desempleo juvenil</a:t>
          </a:r>
        </a:p>
        <a:p>
          <a:pPr>
            <a:lnSpc>
              <a:spcPct val="90000"/>
            </a:lnSpc>
          </a:pPr>
          <a:r>
            <a:rPr lang="es-ES" sz="1400" dirty="0" smtClean="0">
              <a:latin typeface="Georgia"/>
              <a:cs typeface="Georgia"/>
            </a:rPr>
            <a:t>     Mínimo acceso a formación superior</a:t>
          </a:r>
        </a:p>
        <a:p>
          <a:pPr>
            <a:lnSpc>
              <a:spcPct val="90000"/>
            </a:lnSpc>
          </a:pPr>
          <a:endParaRPr lang="es-ES" sz="1400" dirty="0">
            <a:latin typeface="Georgia"/>
            <a:cs typeface="Georgia"/>
          </a:endParaRPr>
        </a:p>
      </dgm:t>
    </dgm:pt>
    <dgm:pt modelId="{2BF99CB7-8CA7-1049-9347-E4A2CE77DEDC}" type="sibTrans" cxnId="{6D620A10-DCC4-834B-B24C-4B0BFD978630}">
      <dgm:prSet/>
      <dgm:spPr/>
      <dgm:t>
        <a:bodyPr/>
        <a:lstStyle/>
        <a:p>
          <a:endParaRPr lang="es-ES"/>
        </a:p>
      </dgm:t>
    </dgm:pt>
    <dgm:pt modelId="{60BCD829-B3D6-1148-87F5-98841F14F625}" type="parTrans" cxnId="{6D620A10-DCC4-834B-B24C-4B0BFD978630}">
      <dgm:prSet/>
      <dgm:spPr/>
      <dgm:t>
        <a:bodyPr/>
        <a:lstStyle/>
        <a:p>
          <a:endParaRPr lang="es-ES"/>
        </a:p>
      </dgm:t>
    </dgm:pt>
    <dgm:pt modelId="{C02CBEEB-D4BB-DE4D-91CA-5D9861D45639}" type="pres">
      <dgm:prSet presAssocID="{887B9B09-24A1-5B46-80F3-4D4F61DF1A9A}" presName="Name0" presStyleCnt="0">
        <dgm:presLayoutVars>
          <dgm:dir/>
        </dgm:presLayoutVars>
      </dgm:prSet>
      <dgm:spPr/>
      <dgm:t>
        <a:bodyPr/>
        <a:lstStyle/>
        <a:p>
          <a:endParaRPr lang="es-ES"/>
        </a:p>
      </dgm:t>
    </dgm:pt>
    <dgm:pt modelId="{E5F2F192-D55D-E849-947B-9CD8E0CB5219}" type="pres">
      <dgm:prSet presAssocID="{EF207563-0C31-9045-AD92-617CBFD863D6}" presName="picture_1" presStyleLbl="bgImgPlace1" presStyleIdx="0" presStyleCnt="1" custScaleX="168439" custScaleY="100382" custLinFactNeighborX="-397" custLinFactNeighborY="-4090"/>
      <dgm:spPr/>
      <dgm:t>
        <a:bodyPr/>
        <a:lstStyle/>
        <a:p>
          <a:endParaRPr lang="es-ES"/>
        </a:p>
      </dgm:t>
    </dgm:pt>
    <dgm:pt modelId="{2B258944-6418-074C-A2F6-190EAD5585D2}" type="pres">
      <dgm:prSet presAssocID="{F3716346-F55A-AC4F-81BB-5B529A2E8699}" presName="text_1" presStyleLbl="node1" presStyleIdx="0" presStyleCnt="0" custScaleX="135172" custScaleY="127411" custLinFactNeighborX="-20373" custLinFactNeighborY="-5343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F6A4570-97D2-A14E-9D1A-731AB6734CC5}" type="pres">
      <dgm:prSet presAssocID="{887B9B09-24A1-5B46-80F3-4D4F61DF1A9A}" presName="linV" presStyleCnt="0"/>
      <dgm:spPr/>
    </dgm:pt>
    <dgm:pt modelId="{1E3F2D51-CC8C-4C4A-99E0-2C21C3875539}" type="pres">
      <dgm:prSet presAssocID="{59A01776-12AD-B344-91F9-4A4D1F5089AB}" presName="pair" presStyleCnt="0"/>
      <dgm:spPr/>
    </dgm:pt>
    <dgm:pt modelId="{12DE279C-8CD5-8841-BE72-CF48F082D6BE}" type="pres">
      <dgm:prSet presAssocID="{59A01776-12AD-B344-91F9-4A4D1F5089AB}" presName="spaceH" presStyleLbl="node1" presStyleIdx="0" presStyleCnt="0"/>
      <dgm:spPr/>
    </dgm:pt>
    <dgm:pt modelId="{61AAB8A7-64C4-9249-A624-650034667ACA}" type="pres">
      <dgm:prSet presAssocID="{59A01776-12AD-B344-91F9-4A4D1F5089AB}" presName="desPictures" presStyleLbl="alignImgPlace1" presStyleIdx="0" presStyleCnt="3" custLinFactNeighborX="-6933" custLinFactNeighborY="-10968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164D7E31-11D8-B746-8CAC-E8D033B23CBE}" type="pres">
      <dgm:prSet presAssocID="{59A01776-12AD-B344-91F9-4A4D1F5089AB}" presName="desTextWrapper" presStyleCnt="0"/>
      <dgm:spPr/>
    </dgm:pt>
    <dgm:pt modelId="{BFBFF956-7E21-CE44-A652-448281697065}" type="pres">
      <dgm:prSet presAssocID="{59A01776-12AD-B344-91F9-4A4D1F5089AB}" presName="desText" presStyleLbl="revTx" presStyleIdx="0" presStyleCnt="3" custScaleX="207866" custScaleY="140893" custLinFactNeighborX="1460" custLinFactNeighborY="266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E3300D08-4C00-EF47-9F6A-99445584F4FA}" type="pres">
      <dgm:prSet presAssocID="{2BF99CB7-8CA7-1049-9347-E4A2CE77DEDC}" presName="spaceV" presStyleCnt="0"/>
      <dgm:spPr/>
    </dgm:pt>
    <dgm:pt modelId="{27BC1614-D993-EE4A-9523-E0C9C485B4F2}" type="pres">
      <dgm:prSet presAssocID="{B8C6C03D-CB8F-E44C-A8D6-1BA7D0261F6F}" presName="pair" presStyleCnt="0"/>
      <dgm:spPr/>
    </dgm:pt>
    <dgm:pt modelId="{8F0860BF-F92C-9D4F-AF22-0A39C4834DCF}" type="pres">
      <dgm:prSet presAssocID="{B8C6C03D-CB8F-E44C-A8D6-1BA7D0261F6F}" presName="spaceH" presStyleLbl="node1" presStyleIdx="0" presStyleCnt="0"/>
      <dgm:spPr/>
    </dgm:pt>
    <dgm:pt modelId="{01599166-F0D2-5B44-B13D-CCA6C40474AA}" type="pres">
      <dgm:prSet presAssocID="{B8C6C03D-CB8F-E44C-A8D6-1BA7D0261F6F}" presName="desPictures" presStyleLbl="alignImgPlace1" presStyleIdx="1" presStyleCnt="3" custLinFactNeighborX="-6933" custLinFactNeighborY="-26738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F7CF9EA1-9428-2F44-8F5E-C7F39882C7B7}" type="pres">
      <dgm:prSet presAssocID="{B8C6C03D-CB8F-E44C-A8D6-1BA7D0261F6F}" presName="desTextWrapper" presStyleCnt="0"/>
      <dgm:spPr/>
    </dgm:pt>
    <dgm:pt modelId="{F128EAAF-B637-434B-97D6-2A6B4F6576EC}" type="pres">
      <dgm:prSet presAssocID="{B8C6C03D-CB8F-E44C-A8D6-1BA7D0261F6F}" presName="desText" presStyleLbl="revTx" presStyleIdx="1" presStyleCnt="3" custScaleX="199501" custLinFactNeighborX="1460" custLinFactNeighborY="-629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371D6EC4-300E-934B-A0FA-FFDD13AA0069}" type="pres">
      <dgm:prSet presAssocID="{57EA622B-C852-1646-ADC6-30967FC24C01}" presName="spaceV" presStyleCnt="0"/>
      <dgm:spPr/>
    </dgm:pt>
    <dgm:pt modelId="{CEAFF110-0B42-3443-84B3-358C0218A95E}" type="pres">
      <dgm:prSet presAssocID="{955A20D3-FC85-6A40-BB15-65CFF54E67D8}" presName="pair" presStyleCnt="0"/>
      <dgm:spPr/>
    </dgm:pt>
    <dgm:pt modelId="{27F25854-1716-4B47-92FF-76411563FD12}" type="pres">
      <dgm:prSet presAssocID="{955A20D3-FC85-6A40-BB15-65CFF54E67D8}" presName="spaceH" presStyleLbl="node1" presStyleIdx="0" presStyleCnt="0"/>
      <dgm:spPr/>
    </dgm:pt>
    <dgm:pt modelId="{A861E758-D0B3-E34F-809B-597E58A07261}" type="pres">
      <dgm:prSet presAssocID="{955A20D3-FC85-6A40-BB15-65CFF54E67D8}" presName="desPictures" presStyleLbl="alignImgPlace1" presStyleIdx="2" presStyleCnt="3" custLinFactNeighborX="-6933" custLinFactNeighborY="-28876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D6CF603E-F8F2-7F4C-984A-C0C25A3525ED}" type="pres">
      <dgm:prSet presAssocID="{955A20D3-FC85-6A40-BB15-65CFF54E67D8}" presName="desTextWrapper" presStyleCnt="0"/>
      <dgm:spPr/>
    </dgm:pt>
    <dgm:pt modelId="{FF20A4A2-EE22-2C43-A93A-48F176AB9823}" type="pres">
      <dgm:prSet presAssocID="{955A20D3-FC85-6A40-BB15-65CFF54E67D8}" presName="desText" presStyleLbl="revTx" presStyleIdx="2" presStyleCnt="3" custScaleX="153500" custLinFactNeighborX="15588" custLinFactNeighborY="-2887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32120BB3-A995-B141-8AE0-0499BAA27966}" type="pres">
      <dgm:prSet presAssocID="{887B9B09-24A1-5B46-80F3-4D4F61DF1A9A}" presName="maxNode" presStyleCnt="0"/>
      <dgm:spPr/>
    </dgm:pt>
    <dgm:pt modelId="{C4FB0565-2554-0345-B8B4-CE6480713692}" type="pres">
      <dgm:prSet presAssocID="{887B9B09-24A1-5B46-80F3-4D4F61DF1A9A}" presName="Name33" presStyleCnt="0"/>
      <dgm:spPr/>
    </dgm:pt>
  </dgm:ptLst>
  <dgm:cxnLst>
    <dgm:cxn modelId="{39B89D50-B71F-4945-8FBD-B6F1A75D2CB5}" type="presOf" srcId="{EF207563-0C31-9045-AD92-617CBFD863D6}" destId="{E5F2F192-D55D-E849-947B-9CD8E0CB5219}" srcOrd="0" destOrd="0" presId="urn:microsoft.com/office/officeart/2008/layout/AccentedPicture"/>
    <dgm:cxn modelId="{6FCD7CEC-8C78-274D-80EE-2DD0A42B5B79}" srcId="{887B9B09-24A1-5B46-80F3-4D4F61DF1A9A}" destId="{B8C6C03D-CB8F-E44C-A8D6-1BA7D0261F6F}" srcOrd="2" destOrd="0" parTransId="{E1DFCB93-6FA9-D44A-8338-4B3EF118122B}" sibTransId="{57EA622B-C852-1646-ADC6-30967FC24C01}"/>
    <dgm:cxn modelId="{23705BC2-0722-B344-93D5-FA33757EC632}" type="presOf" srcId="{59A01776-12AD-B344-91F9-4A4D1F5089AB}" destId="{BFBFF956-7E21-CE44-A652-448281697065}" srcOrd="0" destOrd="0" presId="urn:microsoft.com/office/officeart/2008/layout/AccentedPicture"/>
    <dgm:cxn modelId="{38F2769B-CA92-6C44-882A-AA11AD3A6EED}" type="presOf" srcId="{955A20D3-FC85-6A40-BB15-65CFF54E67D8}" destId="{FF20A4A2-EE22-2C43-A93A-48F176AB9823}" srcOrd="0" destOrd="0" presId="urn:microsoft.com/office/officeart/2008/layout/AccentedPicture"/>
    <dgm:cxn modelId="{AD22C571-F832-474E-9AE9-3958D21CA8B7}" srcId="{887B9B09-24A1-5B46-80F3-4D4F61DF1A9A}" destId="{F3716346-F55A-AC4F-81BB-5B529A2E8699}" srcOrd="0" destOrd="0" parTransId="{166834A9-BFA8-8B4C-9E3C-1EE3D007FF6D}" sibTransId="{EF207563-0C31-9045-AD92-617CBFD863D6}"/>
    <dgm:cxn modelId="{6526544D-5AA7-9848-97BD-7202C8BE80B5}" srcId="{887B9B09-24A1-5B46-80F3-4D4F61DF1A9A}" destId="{955A20D3-FC85-6A40-BB15-65CFF54E67D8}" srcOrd="3" destOrd="0" parTransId="{AE15C165-9826-5947-94A8-3220AA6B9E04}" sibTransId="{CB121B1F-8BB4-5F46-848E-A11F80DEA05D}"/>
    <dgm:cxn modelId="{5C377C6B-B8B9-E743-9C7F-57EE36E81C69}" type="presOf" srcId="{887B9B09-24A1-5B46-80F3-4D4F61DF1A9A}" destId="{C02CBEEB-D4BB-DE4D-91CA-5D9861D45639}" srcOrd="0" destOrd="0" presId="urn:microsoft.com/office/officeart/2008/layout/AccentedPicture"/>
    <dgm:cxn modelId="{6D620A10-DCC4-834B-B24C-4B0BFD978630}" srcId="{887B9B09-24A1-5B46-80F3-4D4F61DF1A9A}" destId="{59A01776-12AD-B344-91F9-4A4D1F5089AB}" srcOrd="1" destOrd="0" parTransId="{60BCD829-B3D6-1148-87F5-98841F14F625}" sibTransId="{2BF99CB7-8CA7-1049-9347-E4A2CE77DEDC}"/>
    <dgm:cxn modelId="{F342A369-38DB-704E-A08C-E0F31C52B918}" type="presOf" srcId="{F3716346-F55A-AC4F-81BB-5B529A2E8699}" destId="{2B258944-6418-074C-A2F6-190EAD5585D2}" srcOrd="0" destOrd="0" presId="urn:microsoft.com/office/officeart/2008/layout/AccentedPicture"/>
    <dgm:cxn modelId="{6184D7C8-3DB3-E143-83D6-C142DBB6D9C6}" type="presOf" srcId="{B8C6C03D-CB8F-E44C-A8D6-1BA7D0261F6F}" destId="{F128EAAF-B637-434B-97D6-2A6B4F6576EC}" srcOrd="0" destOrd="0" presId="urn:microsoft.com/office/officeart/2008/layout/AccentedPicture"/>
    <dgm:cxn modelId="{8EAE53E6-DA84-0647-A496-1F18794B629D}" type="presParOf" srcId="{C02CBEEB-D4BB-DE4D-91CA-5D9861D45639}" destId="{E5F2F192-D55D-E849-947B-9CD8E0CB5219}" srcOrd="0" destOrd="0" presId="urn:microsoft.com/office/officeart/2008/layout/AccentedPicture"/>
    <dgm:cxn modelId="{3AF5CFE6-3C2F-354F-9152-A10CD3E5FDAD}" type="presParOf" srcId="{C02CBEEB-D4BB-DE4D-91CA-5D9861D45639}" destId="{2B258944-6418-074C-A2F6-190EAD5585D2}" srcOrd="1" destOrd="0" presId="urn:microsoft.com/office/officeart/2008/layout/AccentedPicture"/>
    <dgm:cxn modelId="{1819BC34-EA1D-CF4C-B317-F393E94AA997}" type="presParOf" srcId="{C02CBEEB-D4BB-DE4D-91CA-5D9861D45639}" destId="{0F6A4570-97D2-A14E-9D1A-731AB6734CC5}" srcOrd="2" destOrd="0" presId="urn:microsoft.com/office/officeart/2008/layout/AccentedPicture"/>
    <dgm:cxn modelId="{6CF53211-BCEE-C449-AFED-A61B6AD70C67}" type="presParOf" srcId="{0F6A4570-97D2-A14E-9D1A-731AB6734CC5}" destId="{1E3F2D51-CC8C-4C4A-99E0-2C21C3875539}" srcOrd="0" destOrd="0" presId="urn:microsoft.com/office/officeart/2008/layout/AccentedPicture"/>
    <dgm:cxn modelId="{21FB5279-19C9-E44E-8917-28389EFE2BF5}" type="presParOf" srcId="{1E3F2D51-CC8C-4C4A-99E0-2C21C3875539}" destId="{12DE279C-8CD5-8841-BE72-CF48F082D6BE}" srcOrd="0" destOrd="0" presId="urn:microsoft.com/office/officeart/2008/layout/AccentedPicture"/>
    <dgm:cxn modelId="{F263A77D-7CCA-A142-92D2-23110BD65D7A}" type="presParOf" srcId="{1E3F2D51-CC8C-4C4A-99E0-2C21C3875539}" destId="{61AAB8A7-64C4-9249-A624-650034667ACA}" srcOrd="1" destOrd="0" presId="urn:microsoft.com/office/officeart/2008/layout/AccentedPicture"/>
    <dgm:cxn modelId="{A70E2191-97AB-5B45-A108-E80ED953390D}" type="presParOf" srcId="{1E3F2D51-CC8C-4C4A-99E0-2C21C3875539}" destId="{164D7E31-11D8-B746-8CAC-E8D033B23CBE}" srcOrd="2" destOrd="0" presId="urn:microsoft.com/office/officeart/2008/layout/AccentedPicture"/>
    <dgm:cxn modelId="{9F1243A2-A260-1445-8E47-552F9D013F70}" type="presParOf" srcId="{164D7E31-11D8-B746-8CAC-E8D033B23CBE}" destId="{BFBFF956-7E21-CE44-A652-448281697065}" srcOrd="0" destOrd="0" presId="urn:microsoft.com/office/officeart/2008/layout/AccentedPicture"/>
    <dgm:cxn modelId="{259B7BE0-9841-BC4C-A9C3-63CDF012FDF5}" type="presParOf" srcId="{0F6A4570-97D2-A14E-9D1A-731AB6734CC5}" destId="{E3300D08-4C00-EF47-9F6A-99445584F4FA}" srcOrd="1" destOrd="0" presId="urn:microsoft.com/office/officeart/2008/layout/AccentedPicture"/>
    <dgm:cxn modelId="{D8D70AE2-F5C1-8E4A-8F1E-5F29CE2F5866}" type="presParOf" srcId="{0F6A4570-97D2-A14E-9D1A-731AB6734CC5}" destId="{27BC1614-D993-EE4A-9523-E0C9C485B4F2}" srcOrd="2" destOrd="0" presId="urn:microsoft.com/office/officeart/2008/layout/AccentedPicture"/>
    <dgm:cxn modelId="{17E5766C-18DA-1842-B548-9ACC752CDB2E}" type="presParOf" srcId="{27BC1614-D993-EE4A-9523-E0C9C485B4F2}" destId="{8F0860BF-F92C-9D4F-AF22-0A39C4834DCF}" srcOrd="0" destOrd="0" presId="urn:microsoft.com/office/officeart/2008/layout/AccentedPicture"/>
    <dgm:cxn modelId="{4392BCC6-B84C-DF48-8525-946C5E9EE120}" type="presParOf" srcId="{27BC1614-D993-EE4A-9523-E0C9C485B4F2}" destId="{01599166-F0D2-5B44-B13D-CCA6C40474AA}" srcOrd="1" destOrd="0" presId="urn:microsoft.com/office/officeart/2008/layout/AccentedPicture"/>
    <dgm:cxn modelId="{8FDEF410-FD87-A743-BD5F-5944B3853D8B}" type="presParOf" srcId="{27BC1614-D993-EE4A-9523-E0C9C485B4F2}" destId="{F7CF9EA1-9428-2F44-8F5E-C7F39882C7B7}" srcOrd="2" destOrd="0" presId="urn:microsoft.com/office/officeart/2008/layout/AccentedPicture"/>
    <dgm:cxn modelId="{9D8FD1C3-D93F-1247-B9BB-4EB037630E71}" type="presParOf" srcId="{F7CF9EA1-9428-2F44-8F5E-C7F39882C7B7}" destId="{F128EAAF-B637-434B-97D6-2A6B4F6576EC}" srcOrd="0" destOrd="0" presId="urn:microsoft.com/office/officeart/2008/layout/AccentedPicture"/>
    <dgm:cxn modelId="{6FC97CDC-B7CF-4C48-B2C7-8EBA3D7BB34B}" type="presParOf" srcId="{0F6A4570-97D2-A14E-9D1A-731AB6734CC5}" destId="{371D6EC4-300E-934B-A0FA-FFDD13AA0069}" srcOrd="3" destOrd="0" presId="urn:microsoft.com/office/officeart/2008/layout/AccentedPicture"/>
    <dgm:cxn modelId="{4EEFCFED-D019-0F46-8D53-48273D2C7DCD}" type="presParOf" srcId="{0F6A4570-97D2-A14E-9D1A-731AB6734CC5}" destId="{CEAFF110-0B42-3443-84B3-358C0218A95E}" srcOrd="4" destOrd="0" presId="urn:microsoft.com/office/officeart/2008/layout/AccentedPicture"/>
    <dgm:cxn modelId="{D86C1CEF-0870-504D-B4D7-282F64C6BBA6}" type="presParOf" srcId="{CEAFF110-0B42-3443-84B3-358C0218A95E}" destId="{27F25854-1716-4B47-92FF-76411563FD12}" srcOrd="0" destOrd="0" presId="urn:microsoft.com/office/officeart/2008/layout/AccentedPicture"/>
    <dgm:cxn modelId="{B666991A-6B41-C64A-8DC4-CEC27A357463}" type="presParOf" srcId="{CEAFF110-0B42-3443-84B3-358C0218A95E}" destId="{A861E758-D0B3-E34F-809B-597E58A07261}" srcOrd="1" destOrd="0" presId="urn:microsoft.com/office/officeart/2008/layout/AccentedPicture"/>
    <dgm:cxn modelId="{B4E6E3A6-5FB8-904A-842C-EEBCD3B21C0A}" type="presParOf" srcId="{CEAFF110-0B42-3443-84B3-358C0218A95E}" destId="{D6CF603E-F8F2-7F4C-984A-C0C25A3525ED}" srcOrd="2" destOrd="0" presId="urn:microsoft.com/office/officeart/2008/layout/AccentedPicture"/>
    <dgm:cxn modelId="{C3B48C36-88CA-EE4F-8233-64C57FD224B3}" type="presParOf" srcId="{D6CF603E-F8F2-7F4C-984A-C0C25A3525ED}" destId="{FF20A4A2-EE22-2C43-A93A-48F176AB9823}" srcOrd="0" destOrd="0" presId="urn:microsoft.com/office/officeart/2008/layout/AccentedPicture"/>
    <dgm:cxn modelId="{94886BF8-6AF0-DA42-B324-9CECCFF78E8D}" type="presParOf" srcId="{C02CBEEB-D4BB-DE4D-91CA-5D9861D45639}" destId="{32120BB3-A995-B141-8AE0-0499BAA27966}" srcOrd="3" destOrd="0" presId="urn:microsoft.com/office/officeart/2008/layout/AccentedPicture"/>
    <dgm:cxn modelId="{16C15E20-C311-B445-9139-DFE584059822}" type="presParOf" srcId="{32120BB3-A995-B141-8AE0-0499BAA27966}" destId="{C4FB0565-2554-0345-B8B4-CE6480713692}" srcOrd="0" destOrd="0" presId="urn:microsoft.com/office/officeart/2008/layout/AccentedPicture"/>
  </dgm:cxnLst>
  <dgm:bg/>
  <dgm:whole/>
  <dgm:extLst>
    <a:ext uri="http://schemas.microsoft.com/office/drawing/2008/diagram">
      <dsp:dataModelExt xmlns:dsp="http://schemas.microsoft.com/office/drawing/2008/diagram" relId="rId2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7D93A4-810D-9845-9A0F-E9F444577BEC}">
      <dsp:nvSpPr>
        <dsp:cNvPr id="0" name=""/>
        <dsp:cNvSpPr/>
      </dsp:nvSpPr>
      <dsp:spPr>
        <a:xfrm>
          <a:off x="0" y="0"/>
          <a:ext cx="6288360" cy="4408264"/>
        </a:xfrm>
        <a:prstGeom prst="roundRect">
          <a:avLst>
            <a:gd name="adj" fmla="val 85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2721491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kern="1200" dirty="0" smtClean="0">
              <a:latin typeface="Georgia"/>
              <a:cs typeface="Georgia"/>
            </a:rPr>
            <a:t>PROPÓSITO:                                                                                               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800" kern="1200" dirty="0" smtClean="0">
              <a:latin typeface="Georgia"/>
              <a:cs typeface="Georgia"/>
            </a:rPr>
            <a:t>Estructurar e implementar un programa de educación superior en los niveles técnico, tecnológico y profesional enfocado en el sector agropecuario, en articulación con la educación secundaria, que permitiera el ingreso a la universidad de jóvenes rurales en 4 países latinoamericanos</a:t>
          </a:r>
          <a:endParaRPr lang="es-ES" sz="1800" kern="1200" dirty="0">
            <a:latin typeface="Georgia"/>
            <a:cs typeface="Georgia"/>
          </a:endParaRPr>
        </a:p>
      </dsp:txBody>
      <dsp:txXfrm>
        <a:off x="109747" y="109747"/>
        <a:ext cx="6068866" cy="4188770"/>
      </dsp:txXfrm>
    </dsp:sp>
    <dsp:sp modelId="{BF0B8F8D-5774-5449-9EF4-760AED5D9BE7}">
      <dsp:nvSpPr>
        <dsp:cNvPr id="0" name=""/>
        <dsp:cNvSpPr/>
      </dsp:nvSpPr>
      <dsp:spPr>
        <a:xfrm>
          <a:off x="157209" y="2176020"/>
          <a:ext cx="1475983" cy="1599115"/>
        </a:xfrm>
        <a:prstGeom prst="roundRect">
          <a:avLst>
            <a:gd name="adj" fmla="val 105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6500" kern="1200" dirty="0"/>
        </a:p>
      </dsp:txBody>
      <dsp:txXfrm>
        <a:off x="202601" y="2221412"/>
        <a:ext cx="1385199" cy="1508331"/>
      </dsp:txXfrm>
    </dsp:sp>
    <dsp:sp modelId="{A5127D5B-BBC1-EF42-8A15-6F6A2B8029AA}">
      <dsp:nvSpPr>
        <dsp:cNvPr id="0" name=""/>
        <dsp:cNvSpPr/>
      </dsp:nvSpPr>
      <dsp:spPr>
        <a:xfrm>
          <a:off x="1656497" y="2176020"/>
          <a:ext cx="1475983" cy="1599115"/>
        </a:xfrm>
        <a:prstGeom prst="roundRect">
          <a:avLst>
            <a:gd name="adj" fmla="val 105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6500" kern="1200" dirty="0"/>
        </a:p>
      </dsp:txBody>
      <dsp:txXfrm>
        <a:off x="1701889" y="2221412"/>
        <a:ext cx="1385199" cy="1508331"/>
      </dsp:txXfrm>
    </dsp:sp>
    <dsp:sp modelId="{54AA0AE8-60AF-FE46-92E8-10A077167AB5}">
      <dsp:nvSpPr>
        <dsp:cNvPr id="0" name=""/>
        <dsp:cNvSpPr/>
      </dsp:nvSpPr>
      <dsp:spPr>
        <a:xfrm>
          <a:off x="3155786" y="2176020"/>
          <a:ext cx="1475983" cy="1599115"/>
        </a:xfrm>
        <a:prstGeom prst="roundRect">
          <a:avLst>
            <a:gd name="adj" fmla="val 105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6500" kern="1200" dirty="0"/>
        </a:p>
      </dsp:txBody>
      <dsp:txXfrm>
        <a:off x="3201178" y="2221412"/>
        <a:ext cx="1385199" cy="1508331"/>
      </dsp:txXfrm>
    </dsp:sp>
    <dsp:sp modelId="{57EF37C2-4AEA-B94A-91DA-DC7BAFA8AD15}">
      <dsp:nvSpPr>
        <dsp:cNvPr id="0" name=""/>
        <dsp:cNvSpPr/>
      </dsp:nvSpPr>
      <dsp:spPr>
        <a:xfrm>
          <a:off x="4655075" y="2176020"/>
          <a:ext cx="1475983" cy="1599115"/>
        </a:xfrm>
        <a:prstGeom prst="roundRect">
          <a:avLst>
            <a:gd name="adj" fmla="val 10500"/>
          </a:avLst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6500" kern="1200" dirty="0"/>
        </a:p>
      </dsp:txBody>
      <dsp:txXfrm>
        <a:off x="4700467" y="2221412"/>
        <a:ext cx="1385199" cy="150833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DB7BE8-57CF-D140-982D-2BC0665D31FA}">
      <dsp:nvSpPr>
        <dsp:cNvPr id="0" name=""/>
        <dsp:cNvSpPr/>
      </dsp:nvSpPr>
      <dsp:spPr>
        <a:xfrm rot="10800000">
          <a:off x="1944213" y="0"/>
          <a:ext cx="4895582" cy="1766091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78797" tIns="68580" rIns="128016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kern="1200" dirty="0" smtClean="0">
              <a:latin typeface="Georgia"/>
              <a:cs typeface="Georgia"/>
            </a:rPr>
            <a:t>Bolivia: 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kern="1200" dirty="0" smtClean="0">
              <a:latin typeface="Georgia"/>
              <a:cs typeface="Georgia"/>
            </a:rPr>
            <a:t>Municipio de San Buenaventura 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kern="1200" dirty="0" smtClean="0">
              <a:latin typeface="Georgia"/>
              <a:cs typeface="Georgia"/>
            </a:rPr>
            <a:t>Municipio de </a:t>
          </a:r>
          <a:r>
            <a:rPr lang="es-ES" sz="1800" kern="1200" dirty="0" err="1" smtClean="0">
              <a:latin typeface="Georgia"/>
              <a:cs typeface="Georgia"/>
            </a:rPr>
            <a:t>Tumupasa</a:t>
          </a:r>
          <a:endParaRPr lang="es-ES" sz="1800" kern="1200" dirty="0" smtClean="0">
            <a:latin typeface="Georgia"/>
            <a:cs typeface="Georgia"/>
          </a:endParaRP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kern="1200" dirty="0" smtClean="0">
              <a:latin typeface="Georgia"/>
              <a:cs typeface="Georgia"/>
            </a:rPr>
            <a:t>52 estudiantes</a:t>
          </a:r>
        </a:p>
      </dsp:txBody>
      <dsp:txXfrm rot="10800000">
        <a:off x="2385736" y="0"/>
        <a:ext cx="4454059" cy="1766091"/>
      </dsp:txXfrm>
    </dsp:sp>
    <dsp:sp modelId="{53CAD932-3302-C54B-8269-995556E07CC0}">
      <dsp:nvSpPr>
        <dsp:cNvPr id="0" name=""/>
        <dsp:cNvSpPr/>
      </dsp:nvSpPr>
      <dsp:spPr>
        <a:xfrm>
          <a:off x="285419" y="988"/>
          <a:ext cx="1766091" cy="1766091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BDB64C3-9D24-F44D-8F3C-B1D719FC6FF3}">
      <dsp:nvSpPr>
        <dsp:cNvPr id="0" name=""/>
        <dsp:cNvSpPr/>
      </dsp:nvSpPr>
      <dsp:spPr>
        <a:xfrm rot="10800000">
          <a:off x="1944237" y="2297908"/>
          <a:ext cx="4885727" cy="1766091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78797" tIns="68580" rIns="128016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kern="1200" dirty="0" smtClean="0">
              <a:latin typeface="Georgia"/>
              <a:cs typeface="Georgia"/>
            </a:rPr>
            <a:t>México: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kern="1200" dirty="0" smtClean="0">
              <a:latin typeface="Georgia"/>
              <a:cs typeface="Georgia"/>
            </a:rPr>
            <a:t>Municipio de </a:t>
          </a:r>
          <a:r>
            <a:rPr lang="es-ES" sz="1800" kern="1200" dirty="0" err="1" smtClean="0">
              <a:latin typeface="Georgia"/>
              <a:cs typeface="Georgia"/>
            </a:rPr>
            <a:t>Ixmiquilpan</a:t>
          </a:r>
          <a:endParaRPr lang="es-ES" sz="1800" kern="1200" dirty="0" smtClean="0">
            <a:latin typeface="Georgia"/>
            <a:cs typeface="Georgia"/>
          </a:endParaRP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kern="1200" dirty="0" smtClean="0">
              <a:latin typeface="Georgia"/>
              <a:cs typeface="Georgia"/>
            </a:rPr>
            <a:t>Centro de Bachillerato tecnológico Agropecuario # 67 “El </a:t>
          </a:r>
          <a:r>
            <a:rPr lang="es-ES" sz="1800" kern="1200" dirty="0" err="1" smtClean="0">
              <a:latin typeface="Georgia"/>
              <a:cs typeface="Georgia"/>
            </a:rPr>
            <a:t>Tephé</a:t>
          </a:r>
          <a:r>
            <a:rPr lang="es-ES" sz="1800" kern="1200" dirty="0" smtClean="0">
              <a:latin typeface="Georgia"/>
              <a:cs typeface="Georgia"/>
            </a:rPr>
            <a:t>”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kern="1200" dirty="0" smtClean="0">
              <a:latin typeface="Georgia"/>
              <a:cs typeface="Georgia"/>
            </a:rPr>
            <a:t>40 estudiantes</a:t>
          </a:r>
        </a:p>
      </dsp:txBody>
      <dsp:txXfrm rot="10800000">
        <a:off x="2385760" y="2297908"/>
        <a:ext cx="4444204" cy="1766091"/>
      </dsp:txXfrm>
    </dsp:sp>
    <dsp:sp modelId="{EE3B16E1-FB40-BE4E-88A0-D6433162BFF2}">
      <dsp:nvSpPr>
        <dsp:cNvPr id="0" name=""/>
        <dsp:cNvSpPr/>
      </dsp:nvSpPr>
      <dsp:spPr>
        <a:xfrm>
          <a:off x="216020" y="2232246"/>
          <a:ext cx="1766091" cy="1766091"/>
        </a:xfrm>
        <a:prstGeom prst="ellipse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DB7BE8-57CF-D140-982D-2BC0665D31FA}">
      <dsp:nvSpPr>
        <dsp:cNvPr id="0" name=""/>
        <dsp:cNvSpPr/>
      </dsp:nvSpPr>
      <dsp:spPr>
        <a:xfrm rot="10800000">
          <a:off x="1475608" y="10"/>
          <a:ext cx="5395830" cy="1973131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25306" tIns="64770" rIns="120904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700" kern="1200" dirty="0" smtClean="0">
              <a:latin typeface="Georgia"/>
              <a:cs typeface="Georgia"/>
            </a:rPr>
            <a:t>   Nicaragua:</a:t>
          </a:r>
        </a:p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700" kern="1200" dirty="0" smtClean="0">
              <a:latin typeface="Georgia"/>
              <a:cs typeface="Georgia"/>
            </a:rPr>
            <a:t>   Comunidad de la Tuma</a:t>
          </a:r>
        </a:p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700" kern="1200" dirty="0" smtClean="0">
              <a:latin typeface="Georgia"/>
              <a:cs typeface="Georgia"/>
            </a:rPr>
            <a:t>   Comunidad de la Dalia</a:t>
          </a:r>
        </a:p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700" kern="1200" dirty="0" smtClean="0">
              <a:latin typeface="Georgia"/>
              <a:cs typeface="Georgia"/>
            </a:rPr>
            <a:t>   Comunidad de la Mora</a:t>
          </a:r>
        </a:p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700" kern="1200" dirty="0" smtClean="0">
              <a:latin typeface="Georgia"/>
              <a:cs typeface="Georgia"/>
            </a:rPr>
            <a:t>   Comunidad del </a:t>
          </a:r>
          <a:r>
            <a:rPr lang="es-ES" sz="1700" kern="1200" dirty="0" err="1" smtClean="0">
              <a:latin typeface="Georgia"/>
              <a:cs typeface="Georgia"/>
            </a:rPr>
            <a:t>Cebollal</a:t>
          </a:r>
          <a:endParaRPr lang="es-ES" sz="1700" kern="1200" dirty="0" smtClean="0">
            <a:latin typeface="Georgia"/>
            <a:cs typeface="Georgia"/>
          </a:endParaRPr>
        </a:p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700" kern="1200" dirty="0" smtClean="0">
              <a:latin typeface="Georgia"/>
              <a:cs typeface="Georgia"/>
            </a:rPr>
            <a:t>   180 estudiantes </a:t>
          </a:r>
        </a:p>
      </dsp:txBody>
      <dsp:txXfrm rot="10800000">
        <a:off x="1968891" y="10"/>
        <a:ext cx="4902547" cy="1973131"/>
      </dsp:txXfrm>
    </dsp:sp>
    <dsp:sp modelId="{53CAD932-3302-C54B-8269-995556E07CC0}">
      <dsp:nvSpPr>
        <dsp:cNvPr id="0" name=""/>
        <dsp:cNvSpPr/>
      </dsp:nvSpPr>
      <dsp:spPr>
        <a:xfrm>
          <a:off x="288393" y="216025"/>
          <a:ext cx="1780412" cy="1540078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BDB64C3-9D24-F44D-8F3C-B1D719FC6FF3}">
      <dsp:nvSpPr>
        <dsp:cNvPr id="0" name=""/>
        <dsp:cNvSpPr/>
      </dsp:nvSpPr>
      <dsp:spPr>
        <a:xfrm rot="10800000">
          <a:off x="1596070" y="2329511"/>
          <a:ext cx="5332900" cy="1859927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25306" tIns="64770" rIns="120904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700" kern="1200" dirty="0" smtClean="0">
              <a:latin typeface="Georgia"/>
              <a:cs typeface="Georgia"/>
            </a:rPr>
            <a:t>Colombia:</a:t>
          </a:r>
        </a:p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700" kern="1200" dirty="0" smtClean="0">
              <a:latin typeface="Georgia"/>
              <a:cs typeface="Georgia"/>
            </a:rPr>
            <a:t>Municipio de Zaragoza – Valle del Cauca</a:t>
          </a:r>
        </a:p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700" kern="1200" dirty="0" smtClean="0">
              <a:latin typeface="Georgia"/>
              <a:cs typeface="Georgia"/>
            </a:rPr>
            <a:t>Municipio de Andes – Antioquia</a:t>
          </a:r>
        </a:p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700" kern="1200" dirty="0" smtClean="0">
              <a:latin typeface="Georgia"/>
              <a:cs typeface="Georgia"/>
            </a:rPr>
            <a:t>Municipio de </a:t>
          </a:r>
          <a:r>
            <a:rPr lang="es-ES" sz="1700" kern="1200" dirty="0" err="1" smtClean="0">
              <a:latin typeface="Georgia"/>
              <a:cs typeface="Georgia"/>
            </a:rPr>
            <a:t>Riosucio</a:t>
          </a:r>
          <a:r>
            <a:rPr lang="es-ES" sz="1700" kern="1200" dirty="0" smtClean="0">
              <a:latin typeface="Georgia"/>
              <a:cs typeface="Georgia"/>
            </a:rPr>
            <a:t> – Caldas</a:t>
          </a:r>
        </a:p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700" kern="1200" dirty="0" smtClean="0">
              <a:latin typeface="Georgia"/>
              <a:cs typeface="Georgia"/>
            </a:rPr>
            <a:t>120 estudiantes</a:t>
          </a:r>
        </a:p>
      </dsp:txBody>
      <dsp:txXfrm rot="10800000">
        <a:off x="2061052" y="2329511"/>
        <a:ext cx="4867918" cy="1859927"/>
      </dsp:txXfrm>
    </dsp:sp>
    <dsp:sp modelId="{EE3B16E1-FB40-BE4E-88A0-D6433162BFF2}">
      <dsp:nvSpPr>
        <dsp:cNvPr id="0" name=""/>
        <dsp:cNvSpPr/>
      </dsp:nvSpPr>
      <dsp:spPr>
        <a:xfrm>
          <a:off x="272021" y="2376262"/>
          <a:ext cx="1714941" cy="1680180"/>
        </a:xfrm>
        <a:prstGeom prst="ellipse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5F2F192-D55D-E849-947B-9CD8E0CB5219}">
      <dsp:nvSpPr>
        <dsp:cNvPr id="0" name=""/>
        <dsp:cNvSpPr/>
      </dsp:nvSpPr>
      <dsp:spPr>
        <a:xfrm>
          <a:off x="216026" y="43547"/>
          <a:ext cx="5167556" cy="3928098"/>
        </a:xfrm>
        <a:prstGeom prst="round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B258944-6418-074C-A2F6-190EAD5585D2}">
      <dsp:nvSpPr>
        <dsp:cNvPr id="0" name=""/>
        <dsp:cNvSpPr/>
      </dsp:nvSpPr>
      <dsp:spPr>
        <a:xfrm>
          <a:off x="504044" y="43535"/>
          <a:ext cx="3193155" cy="2991470"/>
        </a:xfrm>
        <a:prstGeom prst="rect">
          <a:avLst/>
        </a:prstGeom>
        <a:noFill/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b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kern="1200" dirty="0" smtClean="0">
              <a:solidFill>
                <a:schemeClr val="tx1"/>
              </a:solidFill>
              <a:latin typeface="Georgia"/>
              <a:cs typeface="Georgia"/>
            </a:rPr>
            <a:t>387 jóvenes rurales en condiciones de vulnerabilidad recibieron el certificado el Técnico Profesional en Producción Agropecuaria Sostenible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1400" kern="1200" dirty="0">
            <a:solidFill>
              <a:schemeClr val="tx1"/>
            </a:solidFill>
            <a:latin typeface="Georgia"/>
            <a:cs typeface="Georgia"/>
          </a:endParaRPr>
        </a:p>
      </dsp:txBody>
      <dsp:txXfrm>
        <a:off x="504044" y="43535"/>
        <a:ext cx="3193155" cy="2991470"/>
      </dsp:txXfrm>
    </dsp:sp>
    <dsp:sp modelId="{61AAB8A7-64C4-9249-A624-650034667ACA}">
      <dsp:nvSpPr>
        <dsp:cNvPr id="0" name=""/>
        <dsp:cNvSpPr/>
      </dsp:nvSpPr>
      <dsp:spPr>
        <a:xfrm>
          <a:off x="3744413" y="115557"/>
          <a:ext cx="1056550" cy="1056550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BFBFF956-7E21-CE44-A652-448281697065}">
      <dsp:nvSpPr>
        <dsp:cNvPr id="0" name=""/>
        <dsp:cNvSpPr/>
      </dsp:nvSpPr>
      <dsp:spPr>
        <a:xfrm>
          <a:off x="4896540" y="43547"/>
          <a:ext cx="3178498" cy="14886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17780" rIns="35560" bIns="1778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kern="1200" dirty="0" smtClean="0">
              <a:latin typeface="Georgia"/>
              <a:cs typeface="Georgia"/>
            </a:rPr>
            <a:t>     Altos niveles de deserción escolar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kern="1200" dirty="0" smtClean="0">
              <a:latin typeface="Georgia"/>
              <a:cs typeface="Georgia"/>
            </a:rPr>
            <a:t>     Alto desempleo juvenil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kern="1200" dirty="0" smtClean="0">
              <a:latin typeface="Georgia"/>
              <a:cs typeface="Georgia"/>
            </a:rPr>
            <a:t>     Mínimo acceso a formación superior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1400" kern="1200" dirty="0">
            <a:latin typeface="Georgia"/>
            <a:cs typeface="Georgia"/>
          </a:endParaRPr>
        </a:p>
      </dsp:txBody>
      <dsp:txXfrm>
        <a:off x="4896540" y="43547"/>
        <a:ext cx="3178498" cy="1488605"/>
      </dsp:txXfrm>
    </dsp:sp>
    <dsp:sp modelId="{01599166-F0D2-5B44-B13D-CCA6C40474AA}">
      <dsp:nvSpPr>
        <dsp:cNvPr id="0" name=""/>
        <dsp:cNvSpPr/>
      </dsp:nvSpPr>
      <dsp:spPr>
        <a:xfrm>
          <a:off x="3744413" y="1411696"/>
          <a:ext cx="1056550" cy="1056550"/>
        </a:xfrm>
        <a:prstGeom prst="ellipse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F128EAAF-B637-434B-97D6-2A6B4F6576EC}">
      <dsp:nvSpPr>
        <dsp:cNvPr id="0" name=""/>
        <dsp:cNvSpPr/>
      </dsp:nvSpPr>
      <dsp:spPr>
        <a:xfrm>
          <a:off x="4896540" y="1627718"/>
          <a:ext cx="3050588" cy="10565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17780" rIns="35560" bIns="1778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kern="1200" dirty="0" smtClean="0">
              <a:latin typeface="Georgia"/>
              <a:cs typeface="Georgia"/>
            </a:rPr>
            <a:t>     Comunidades indígenas en vía de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kern="1200" dirty="0" smtClean="0">
              <a:latin typeface="Georgia"/>
              <a:cs typeface="Georgia"/>
            </a:rPr>
            <a:t>     desaparición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kern="1200" dirty="0" smtClean="0">
              <a:latin typeface="Georgia"/>
              <a:cs typeface="Georgia"/>
            </a:rPr>
            <a:t>     Perdida de identidad cultural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kern="1200" dirty="0" smtClean="0">
              <a:latin typeface="Georgia"/>
              <a:cs typeface="Georgia"/>
            </a:rPr>
            <a:t>     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1400" kern="1200" dirty="0"/>
        </a:p>
      </dsp:txBody>
      <dsp:txXfrm>
        <a:off x="4896540" y="1627718"/>
        <a:ext cx="3050588" cy="1056550"/>
      </dsp:txXfrm>
    </dsp:sp>
    <dsp:sp modelId="{A861E758-D0B3-E34F-809B-597E58A07261}">
      <dsp:nvSpPr>
        <dsp:cNvPr id="0" name=""/>
        <dsp:cNvSpPr/>
      </dsp:nvSpPr>
      <dsp:spPr>
        <a:xfrm>
          <a:off x="3744413" y="2635837"/>
          <a:ext cx="1056550" cy="1056550"/>
        </a:xfrm>
        <a:prstGeom prst="ellipse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FF20A4A2-EE22-2C43-A93A-48F176AB9823}">
      <dsp:nvSpPr>
        <dsp:cNvPr id="0" name=""/>
        <dsp:cNvSpPr/>
      </dsp:nvSpPr>
      <dsp:spPr>
        <a:xfrm>
          <a:off x="5112572" y="2635837"/>
          <a:ext cx="2347182" cy="10565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17780" rIns="35560" bIns="1778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kern="1200" dirty="0" smtClean="0">
              <a:latin typeface="Georgia"/>
              <a:cs typeface="Georgia"/>
            </a:rPr>
            <a:t>Pobreza extrema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kern="1200" dirty="0" smtClean="0">
              <a:latin typeface="Georgia"/>
              <a:cs typeface="Georgia"/>
            </a:rPr>
            <a:t>Migración a la ciudad, aumento cinturones de miseria</a:t>
          </a:r>
          <a:endParaRPr lang="es-ES" sz="1400" kern="1200" dirty="0">
            <a:latin typeface="Georgia"/>
            <a:cs typeface="Georgia"/>
          </a:endParaRPr>
        </a:p>
      </dsp:txBody>
      <dsp:txXfrm>
        <a:off x="5112572" y="2635837"/>
        <a:ext cx="2347182" cy="10565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2">
  <dgm:title val=""/>
  <dgm:desc val=""/>
  <dgm:catLst>
    <dgm:cat type="relationship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chMax val="3"/>
      <dgm:chPref val="1"/>
      <dgm:dir/>
      <dgm:animLvl val="lvl"/>
      <dgm:resizeHandles/>
    </dgm:varLst>
    <dgm:alg type="composite">
      <dgm:param type="horzAlign" val="none"/>
      <dgm:param type="vertAlign" val="none"/>
    </dgm:alg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 ch" ptType="node node" st="1 1" cnt="1 0" func="cnt" op="gt" val="0">
            <dgm:choose name="Name5">
              <dgm:if name="Name6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2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395"/>
                  <dgm:constr type="t" for="ch" forName="centerBox" refType="h" fact="0.5"/>
                  <dgm:constr type="w" for="ch" forName="centerBox" refType="w" fact="0.55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7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2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225"/>
                  <dgm:constr type="t" for="ch" forName="centerBox" refType="h" fact="0.5"/>
                  <dgm:constr type="w" for="ch" forName="centerBox" refType="w" fact="0.72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if>
          <dgm:else name="Name8">
            <dgm:choose name="Name9">
              <dgm:if name="Name10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26"/>
                  <dgm:constr type="t" for="ch" forName="centerBox" refType="h" fact="0.5"/>
                  <dgm:constr type="w" for="ch" forName="centerBox" refType="w" fact="0.6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11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else>
        </dgm:choose>
      </dgm:if>
      <dgm:else name="Name12">
        <dgm:choose name="Name13">
          <dgm:if name="Name14" axis="ch ch" ptType="node node" st="1 1" cnt="1 0" func="cnt" op="gt" val="0">
            <dgm:choose name="Name15">
              <dgm:if name="Name16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5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17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72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if>
          <dgm:else name="Name18">
            <dgm:choose name="Name19">
              <dgm:if name="Name20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6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21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else>
        </dgm:choose>
      </dgm:else>
    </dgm:choose>
    <dgm:ruleLst/>
    <dgm:choose name="Name22">
      <dgm:if name="Name23" axis="root ch" ptType="all node" st="1 1" cnt="0 0" func="cnt" op="gte" val="1">
        <dgm:layoutNode name="outerBox" styleLbl="node1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24">
            <dgm:if name="Name25" axis="root ch" ptType="all node" st="1 1" cnt="0 0" func="cnt" op="gt" val="1">
              <dgm:choose name="Name26">
                <dgm:if name="Name27" func="var" arg="dir" op="equ" val="norm">
                  <dgm:constrLst>
                    <dgm:constr type="l" for="ch" forName="outerBoxParent"/>
                    <dgm:constr type="t" for="ch" forName="outerBoxParent"/>
                    <dgm:constr type="w" for="ch" forName="outerBoxParent" refType="w"/>
                    <dgm:constr type="h" for="ch" forName="outerBoxParent" refType="h"/>
                    <dgm:constr type="bMarg" for="ch" forName="outerBoxParent" refType="h" fact="2.2"/>
                    <dgm:constr type="l" for="ch" forName="outerBoxChildren" refType="w" fact="0.025"/>
                    <dgm:constr type="t" for="ch" forName="outerBoxChildren" refType="h" fact="0.25"/>
                    <dgm:constr type="w" for="ch" forName="outerBoxChildren" refType="w" fact="0.15"/>
                    <dgm:constr type="h" for="ch" forName="outerBoxChildren" refType="h" fact="0.7"/>
                  </dgm:constrLst>
                </dgm:if>
                <dgm:else name="Name28">
                  <dgm:constrLst>
                    <dgm:constr type="l" for="ch" forName="outerBoxParent"/>
                    <dgm:constr type="t" for="ch" forName="outerBoxParent"/>
                    <dgm:constr type="w" for="ch" forName="outerBoxParent" refType="w"/>
                    <dgm:constr type="h" for="ch" forName="outerBoxParent" refType="h"/>
                    <dgm:constr type="bMarg" for="ch" forName="outerBoxParent" refType="h" fact="2.2"/>
                    <dgm:constr type="l" for="ch" forName="outerBoxChildren" refType="w" fact="0.825"/>
                    <dgm:constr type="t" for="ch" forName="outerBoxChildren" refType="h" fact="0.25"/>
                    <dgm:constr type="w" for="ch" forName="outerBoxChildren" refType="w" fact="0.15"/>
                    <dgm:constr type="h" for="ch" forName="outerBoxChildren" refType="h" fact="0.7"/>
                  </dgm:constrLst>
                </dgm:else>
              </dgm:choose>
            </dgm:if>
            <dgm:else name="Name29">
              <dgm:constrLst>
                <dgm:constr type="l" for="ch" forName="outerBoxParent"/>
                <dgm:constr type="t" for="ch" forName="outerBoxParent"/>
                <dgm:constr type="w" for="ch" forName="outerBoxParent" refType="w"/>
                <dgm:constr type="h" for="ch" forName="outerBoxParent" refType="h"/>
                <dgm:constr type="bMarg" for="ch" forName="outerBoxParent" refType="h" fact="1.75"/>
                <dgm:constr type="l" for="ch" forName="outerBoxChildren" refType="w" fact="0.025"/>
                <dgm:constr type="t" for="ch" forName="outerBoxChildren" refType="h" fact="0.45"/>
                <dgm:constr type="w" for="ch" forName="outerBoxChildren" refType="w" fact="0.95"/>
                <dgm:constr type="h" for="ch" forName="outerBoxChildren" refType="h" fact="0.45"/>
              </dgm:constrLst>
            </dgm:else>
          </dgm:choose>
          <dgm:ruleLst/>
          <dgm:layoutNode name="outer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085"/>
              </dgm:adjLst>
            </dgm:shape>
            <dgm:presOf axis="ch" ptType="node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layoutNode name="outerBoxChildren">
            <dgm:choose name="Name30">
              <dgm:if name="Name31" axis="root ch" ptType="all node" st="1 1" cnt="0 0" func="cnt" op="gt" val="1">
                <dgm:alg type="lin">
                  <dgm:param type="linDir" val="fromT"/>
                  <dgm:param type="vertAlign" val="t"/>
                </dgm:alg>
              </dgm:if>
              <dgm:else name="Name32">
                <dgm:choose name="Name33">
                  <dgm:if name="Name34" func="var" arg="dir" op="equ" val="norm">
                    <dgm:alg type="lin">
                      <dgm:param type="horzAlign" val="l"/>
                    </dgm:alg>
                  </dgm:if>
                  <dgm:else name="Name35">
                    <dgm:alg type="lin">
                      <dgm:param type="linDir" val="fromR"/>
                      <dgm:param type="horz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>
              <dgm:constr type="w" for="ch" forName="oChild" refType="w"/>
              <dgm:constr type="h" for="ch" forName="oChild" refType="h"/>
            </dgm:constrLst>
            <dgm:ruleLst/>
            <dgm:forEach name="Name36" axis="ch ch" ptType="node node" st="1 1" cnt="1 0">
              <dgm:layoutNode name="oChild" styleLbl="fgAcc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forEach name="Name37" axis="followSib" ptType="sibTrans" cnt="1">
                <dgm:layoutNode name="outerSibTrans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userA"/>
                    <dgm:constr type="w" refType="userA" fact="0.015"/>
                    <dgm:constr type="h" refType="userA" fact="0.015"/>
                  </dgm:constrLst>
                  <dgm:ruleLst/>
                </dgm:layoutNode>
              </dgm:forEach>
            </dgm:forEach>
          </dgm:layoutNode>
        </dgm:layoutNode>
      </dgm:if>
      <dgm:else name="Name38"/>
    </dgm:choose>
    <dgm:choose name="Name39">
      <dgm:if name="Name40" axis="root ch" ptType="all node" st="1 1" cnt="0 0" func="cnt" op="gte" val="2">
        <dgm:layoutNode name="middleBox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41">
            <dgm:if name="Name42" axis="root ch" ptType="all node" st="1 1" cnt="0 0" func="cnt" op="gt" val="2">
              <dgm:choose name="Name43">
                <dgm:if name="Name44" func="var" arg="dir" op="equ" val="norm">
                  <dgm:constrLst>
                    <dgm:constr type="l" for="ch" forName="middleBoxParent"/>
                    <dgm:constr type="t" for="ch" forName="middleBoxParent"/>
                    <dgm:constr type="w" for="ch" forName="middleBoxParent" refType="w"/>
                    <dgm:constr type="h" for="ch" forName="middleBoxParent" refType="h"/>
                    <dgm:constr type="bMarg" for="ch" forName="middleBoxParent" refType="h" fact="1.8"/>
                    <dgm:constr type="l" for="ch" forName="middleBoxChildren" refType="w" fact="0.025"/>
                    <dgm:constr type="t" for="ch" forName="middleBoxChildren" refType="h" fact="0.35"/>
                    <dgm:constr type="w" for="ch" forName="middleBoxChildren" refType="w" fact="0.2"/>
                    <dgm:constr type="h" for="ch" forName="middleBoxChildren" refType="h" fact="0.575"/>
                  </dgm:constrLst>
                </dgm:if>
                <dgm:else name="Name45">
                  <dgm:constrLst>
                    <dgm:constr type="l" for="ch" forName="middleBoxParent"/>
                    <dgm:constr type="t" for="ch" forName="middleBoxParent"/>
                    <dgm:constr type="w" for="ch" forName="middleBoxParent" refType="w"/>
                    <dgm:constr type="h" for="ch" forName="middleBoxParent" refType="h"/>
                    <dgm:constr type="bMarg" for="ch" forName="middleBoxParent" refType="h" fact="1.8"/>
                    <dgm:constr type="l" for="ch" forName="middleBoxChildren" refType="w" fact="0.775"/>
                    <dgm:constr type="t" for="ch" forName="middleBoxChildren" refType="h" fact="0.35"/>
                    <dgm:constr type="w" for="ch" forName="middleBoxChildren" refType="w" fact="0.2"/>
                    <dgm:constr type="h" for="ch" forName="middleBoxChildren" refType="h" fact="0.575"/>
                  </dgm:constrLst>
                </dgm:else>
              </dgm:choose>
            </dgm:if>
            <dgm:else name="Name46">
              <dgm:constrLst>
                <dgm:constr type="l" for="ch" forName="middleBoxParent"/>
                <dgm:constr type="t" for="ch" forName="middleBoxParent"/>
                <dgm:constr type="w" for="ch" forName="middleBoxParent" refType="w"/>
                <dgm:constr type="h" for="ch" forName="middleBoxParent" refType="h"/>
                <dgm:constr type="bMarg" for="ch" forName="middleBoxParent" refType="h" fact="1.8"/>
                <dgm:constr type="l" for="ch" forName="middleBoxChildren" refType="w" fact="0.025"/>
                <dgm:constr type="t" for="ch" forName="middleBoxChildren" refType="h" fact="0.45"/>
                <dgm:constr type="w" for="ch" forName="middleBoxChildren" refType="w" fact="0.95"/>
                <dgm:constr type="h" for="ch" forName="middleBoxChildren" refType="h" fact="0.45"/>
              </dgm:constrLst>
            </dgm:else>
          </dgm:choose>
          <dgm:ruleLst/>
          <dgm:layoutNode name="middle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105"/>
              </dgm:adjLst>
            </dgm:shape>
            <dgm:presOf axis="ch" ptType="node" st="2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layoutNode name="middleBoxChildren">
            <dgm:choose name="Name47">
              <dgm:if name="Name48" axis="root ch" ptType="all node" st="1 1" cnt="0 0" func="cnt" op="gt" val="2">
                <dgm:alg type="lin">
                  <dgm:param type="linDir" val="fromT"/>
                  <dgm:param type="vertAlign" val="t"/>
                </dgm:alg>
              </dgm:if>
              <dgm:else name="Name49">
                <dgm:choose name="Name50">
                  <dgm:if name="Name51" func="var" arg="dir" op="equ" val="norm">
                    <dgm:alg type="lin">
                      <dgm:param type="horzAlign" val="l"/>
                    </dgm:alg>
                  </dgm:if>
                  <dgm:else name="Name52">
                    <dgm:alg type="lin">
                      <dgm:param type="linDir" val="fromR"/>
                      <dgm:param type="horz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>
              <dgm:constr type="w" for="ch" forName="mChild" refType="w"/>
              <dgm:constr type="h" for="ch" forName="mChild" refType="h"/>
            </dgm:constrLst>
            <dgm:ruleLst/>
            <dgm:forEach name="Name53" axis="ch ch" ptType="node node" st="2 1" cnt="1 0">
              <dgm:layoutNode name="mChild" styleLbl="fgAcc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forEach name="Name54" axis="followSib" ptType="sibTrans" cnt="1">
                <dgm:layoutNode name="middleSibTrans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userA"/>
                    <dgm:constr type="w" refType="userA" fact="0.015"/>
                    <dgm:constr type="h" refType="userA" fact="0.015"/>
                  </dgm:constrLst>
                  <dgm:ruleLst/>
                </dgm:layoutNode>
              </dgm:forEach>
            </dgm:forEach>
          </dgm:layoutNode>
        </dgm:layoutNode>
      </dgm:if>
      <dgm:else name="Name55"/>
    </dgm:choose>
    <dgm:choose name="Name56">
      <dgm:if name="Name57" axis="root ch" ptType="all node" st="1 1" cnt="0 0" func="cnt" op="gte" val="3">
        <dgm:layoutNode name="centerBox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58">
            <dgm:if name="Name59" axis="ch ch" ptType="node node" st="3 1" cnt="1 0" func="cnt" op="gt" val="0">
              <dgm:constrLst>
                <dgm:constr type="l" for="ch" forName="centerBoxParent"/>
                <dgm:constr type="t" for="ch" forName="centerBoxParent"/>
                <dgm:constr type="w" for="ch" forName="centerBoxParent" refType="w"/>
                <dgm:constr type="h" for="ch" forName="centerBoxParent" refType="h"/>
                <dgm:constr type="bMarg" for="ch" forName="centerBoxParent" refType="h" fact="1.6"/>
                <dgm:constr type="l" for="ch" forName="centerBoxChildren" refType="w" fact="0.025"/>
                <dgm:constr type="t" for="ch" forName="centerBoxChildren" refType="h" fact="0.45"/>
                <dgm:constr type="w" for="ch" forName="centerBoxChildren" refType="w" fact="0.95"/>
                <dgm:constr type="h" for="ch" forName="centerBoxChildren" refType="h" fact="0.45"/>
              </dgm:constrLst>
            </dgm:if>
            <dgm:else name="Name60">
              <dgm:constrLst>
                <dgm:constr type="l" for="ch" forName="centerBoxParent"/>
                <dgm:constr type="t" for="ch" forName="centerBoxParent"/>
                <dgm:constr type="w" for="ch" forName="centerBoxParent" refType="w"/>
                <dgm:constr type="h" for="ch" forName="centerBoxParent" refType="h"/>
              </dgm:constrLst>
            </dgm:else>
          </dgm:choose>
          <dgm:ruleLst/>
          <dgm:layoutNode name="center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105"/>
              </dgm:adjLst>
            </dgm:shape>
            <dgm:presOf axis="ch" ptType="node" st="3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choose name="Name61">
            <dgm:if name="Name62" axis="ch ch" ptType="node node" st="3 1" cnt="1 0" func="cnt" op="gt" val="0">
              <dgm:layoutNode name="centerBoxChildren">
                <dgm:choose name="Name63">
                  <dgm:if name="Name64" func="var" arg="dir" op="equ" val="norm">
                    <dgm:alg type="lin">
                      <dgm:param type="horzAlign" val="l"/>
                    </dgm:alg>
                  </dgm:if>
                  <dgm:else name="Name65">
                    <dgm:alg type="lin">
                      <dgm:param type="linDir" val="fromR"/>
                      <dgm:param type="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cChild" refType="w"/>
                  <dgm:constr type="h" for="ch" forName="cChild" refType="h"/>
                </dgm:constrLst>
                <dgm:ruleLst/>
                <dgm:forEach name="Name66" axis="ch ch" ptType="node node" st="3 1" cnt="1 0">
                  <dgm:layoutNode name="cChild" styleLbl="fgAcc1">
                    <dgm:varLst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05"/>
                      </dgm:adjLst>
                    </dgm:shape>
                    <dgm:presOf axis="desOrSelf" ptType="node"/>
                    <dgm:constrLst>
                      <dgm:constr type="tMarg" refType="primFontSz" fact="0.3"/>
                      <dgm:constr type="bMarg" refType="primFontSz" fact="0.3"/>
                      <dgm:constr type="lMarg" refType="primFontSz" fact="0.3"/>
                      <dgm:constr type="rMarg" refType="primFontSz" fact="0.3"/>
                    </dgm:constrLst>
                    <dgm:ruleLst>
                      <dgm:rule type="primFontSz" val="5" fact="NaN" max="NaN"/>
                    </dgm:ruleLst>
                  </dgm:layoutNode>
                  <dgm:forEach name="Name67" axis="followSib" ptType="sibTrans" cnt="1">
                    <dgm:layoutNode name="centerSibTrans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  <dgm:constrLst>
                        <dgm:constr type="userA"/>
                        <dgm:constr type="w" refType="userA" fact="0.015"/>
                        <dgm:constr type="h" refType="userA" fact="0.015"/>
                      </dgm:constrLst>
                      <dgm:ruleLst/>
                    </dgm:layoutNode>
                  </dgm:forEach>
                </dgm:forEach>
              </dgm:layoutNode>
            </dgm:if>
            <dgm:else name="Name68"/>
          </dgm:choose>
        </dgm:layoutNode>
      </dgm:if>
      <dgm:else name="Name69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AccentedPicture">
  <dgm:title val=""/>
  <dgm:desc val=""/>
  <dgm:catLst>
    <dgm:cat type="picture" pri="1000"/>
    <dgm:cat type="pictureconver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</dgm:varLst>
    <dgm:alg type="composite"/>
    <dgm:shape xmlns:r="http://schemas.openxmlformats.org/officeDocument/2006/relationships" r:blip="">
      <dgm:adjLst/>
    </dgm:shape>
    <dgm:choose name="Name1">
      <dgm:if name="Name2" axis="ch" ptType="node" func="cnt" op="lte" val="1">
        <dgm:constrLst>
          <dgm:constr type="h" for="ch" forName="picture_1" refType="h"/>
          <dgm:constr type="w" for="ch" forName="picture_1" refType="h" refFor="ch" refForName="picture_1" op="equ" fact="0.784"/>
          <dgm:constr type="l" for="ch" forName="picture_1"/>
          <dgm:constr type="t" for="ch" forName="picture_1"/>
          <dgm:constr type="w" for="ch" forName="text_1" refType="w" refFor="ch" refForName="picture_1" fact="0.77"/>
          <dgm:constr type="h" for="ch" forName="text_1" refType="h" refFor="ch" refForName="picture_1" fact="0.6"/>
          <dgm:constr type="l" for="ch" forName="text_1" refType="w" refFor="ch" refForName="picture_1" fact="0.04"/>
          <dgm:constr type="t" for="ch" forName="text_1" refType="h" refFor="ch" refForName="picture_1" fact="0.4"/>
        </dgm:constrLst>
      </dgm:if>
      <dgm:if name="Name3" axis="ch" ptType="node" func="cnt" op="lte" val="5">
        <dgm:choose name="Name4">
          <dgm:if name="Name5" func="var" arg="dir" op="equ" val="norm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l" for="ch" forName="picture_1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l" for="ch" forName="text_1" refType="w" refFor="ch" refForName="picture_1" fact="0.04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r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l" for="ch" forName="maxNode" refType="r" refFor="ch" refForName="picture_1"/>
              <dgm:constr type="lOff" for="ch" forName="maxNode" refType="h" refFor="des" refForName="pair" fact="0.5"/>
              <dgm:constr type="r" for="ch" forName="maxNode" refType="w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if>
          <dgm:else name="Name6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r" for="ch" forName="picture_1" refType="w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r" for="ch" forName="text_1" refType="w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l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r" for="ch" forName="maxNode" refType="l" refFor="ch" refForName="picture_1"/>
              <dgm:constr type="rOff" for="ch" forName="maxNode" refType="h" refFor="des" refForName="pair" fact="-0.5"/>
              <dgm:constr type="l" for="ch" forName="maxNode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else>
        </dgm:choose>
      </dgm:if>
      <dgm:else name="Name7">
        <dgm:choose name="Name8">
          <dgm:if name="Name9" func="var" arg="dir" op="equ" val="norm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l" for="ch" forName="picture_1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l" for="ch" forName="text_1" refType="w" refFor="ch" refForName="picture_1" fact="0.04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r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l" for="ch" forName="maxNode" refType="r" refFor="ch" refForName="picture_1"/>
              <dgm:constr type="lOff" for="ch" forName="maxNode" refType="h" refFor="des" refForName="pair" fact="0.5"/>
              <dgm:constr type="r" for="ch" forName="maxNode" refType="w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if>
          <dgm:else name="Name10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r" for="ch" forName="picture_1" refType="w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r" for="ch" forName="text_1" refType="w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l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r" for="ch" forName="maxNode" refType="l" refFor="ch" refForName="picture_1"/>
              <dgm:constr type="rOff" for="ch" forName="maxNode" refType="h" refFor="des" refForName="pair" fact="-0.5"/>
              <dgm:constr type="l" for="ch" forName="maxNode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else>
        </dgm:choose>
      </dgm:else>
    </dgm:choose>
    <dgm:forEach name="Name11" axis="ch" ptType="sibTrans" hideLastTrans="0" cnt="1">
      <dgm:layoutNode name="picture_1" styleLbl="bgImgPlace1">
        <dgm:alg type="sp"/>
        <dgm:shape xmlns:r="http://schemas.openxmlformats.org/officeDocument/2006/relationships" type="roundRect" r:blip="" blipPhldr="1">
          <dgm:adjLst/>
        </dgm:shape>
        <dgm:presOf axis="self"/>
      </dgm:layoutNode>
    </dgm:forEach>
    <dgm:forEach name="Name12" axis="ch" ptType="node" cnt="1">
      <dgm:layoutNode name="text_1" styleLbl="node1">
        <dgm:varLst>
          <dgm:bulletEnabled val="1"/>
        </dgm:varLst>
        <dgm:choose name="Name13">
          <dgm:if name="Name14" func="var" arg="dir" op="equ" val="norm">
            <dgm:alg type="tx">
              <dgm:param type="txAnchorVert" val="b"/>
              <dgm:param type="parTxLTRAlign" val="l"/>
              <dgm:param type="shpTxLTRAlignCh" val="l"/>
              <dgm:param type="parTxRTLAlign" val="l"/>
              <dgm:param type="shpTxRTLAlignCh" val="l"/>
            </dgm:alg>
          </dgm:if>
          <dgm:else name="Name15">
            <dgm:alg type="tx">
              <dgm:param type="txAnchorVert" val="b"/>
              <dgm:param type="parTxLTRAlign" val="r"/>
              <dgm:param type="shpTxLTRAlignCh" val="r"/>
              <dgm:param type="parTxRTLAlign" val="r"/>
              <dgm:param type="shpTxRTLAlignCh" val="r"/>
            </dgm:alg>
          </dgm:else>
        </dgm:choose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primFontSz" val="65"/>
          <dgm:constr type="lMarg" refType="primFontSz" fact="0.2"/>
          <dgm:constr type="rMarg" refType="primFontSz" fact="0.2"/>
          <dgm:constr type="tMarg" refType="primFontSz" fact="0.2"/>
          <dgm:constr type="bMarg" refType="primFontSz" fact="0.2"/>
        </dgm:constrLst>
        <dgm:ruleLst>
          <dgm:rule type="primFontSz" val="5" fact="NaN" max="NaN"/>
        </dgm:ruleLst>
      </dgm:layoutNode>
    </dgm:forEach>
    <dgm:choose name="Name16">
      <dgm:if name="Name17" axis="ch" ptType="node" func="cnt" op="gte" val="2">
        <dgm:layoutNode name="linV">
          <dgm:choose name="Name18">
            <dgm:if name="Name19" func="var" arg="dir" op="equ" val="norm">
              <dgm:alg type="lin">
                <dgm:param type="linDir" val="fromT"/>
                <dgm:param type="vertAlign" val="t"/>
                <dgm:param type="fallback" val="1D"/>
                <dgm:param type="horzAlign" val="l"/>
                <dgm:param type="nodeHorzAlign" val="l"/>
              </dgm:alg>
            </dgm:if>
            <dgm:else name="Name20">
              <dgm:alg type="lin">
                <dgm:param type="linDir" val="fromT"/>
                <dgm:param type="vertAlign" val="t"/>
                <dgm:param type="fallback" val="1D"/>
                <dgm:param type="horzAlign" val="r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constrLst>
            <dgm:constr type="w" for="ch" forName="spaceV" val="1"/>
            <dgm:constr type="w" for="ch" forName="pair" refType="w" op="equ"/>
            <dgm:constr type="w" for="des" forName="desText" op="equ"/>
            <dgm:constr type="primFontSz" for="des" forName="desText" op="equ" val="65"/>
          </dgm:constrLst>
          <dgm:forEach name="Name21" axis="ch" ptType="node" st="2">
            <dgm:layoutNode name="pair">
              <dgm:alg type="composite"/>
              <dgm:shape xmlns:r="http://schemas.openxmlformats.org/officeDocument/2006/relationships" r:blip="">
                <dgm:adjLst/>
              </dgm:shape>
              <dgm:choose name="Name22">
                <dgm:if name="Name23" func="var" arg="dir" op="equ" val="norm">
                  <dgm:constrLst>
                    <dgm:constr type="userC"/>
                    <dgm:constr type="l" for="ch" forName="spaceH"/>
                    <dgm:constr type="r" for="ch" forName="spaceH" refType="userC"/>
                    <dgm:constr type="ctrY" for="ch" forName="spaceH" refType="w" fact="0.5"/>
                    <dgm:constr type="h" for="ch" forName="spaceH" val="1"/>
                    <dgm:constr type="w" for="ch" forName="desPictures" refType="h"/>
                    <dgm:constr type="h" for="ch" forName="desPictures" refType="w" refFor="ch" refForName="desPictures" op="equ"/>
                    <dgm:constr type="ctrX" for="ch" forName="desPictures" refType="userC"/>
                    <dgm:constr type="ctrY" for="ch" forName="desPictures" refType="w" fact="0.5"/>
                    <dgm:constr type="l" for="ch" forName="desTextWrapper" refType="r" refFor="ch" refForName="desPictures"/>
                    <dgm:constr type="ctrY" for="ch" forName="desTextWrapper" refType="w" fact="0.5"/>
                    <dgm:constr type="h" for="ch" forName="desTextWrapper" refType="h"/>
                    <dgm:constr type="h" for="des" forName="desText" refType="h"/>
                  </dgm:constrLst>
                </dgm:if>
                <dgm:else name="Name24">
                  <dgm:constrLst>
                    <dgm:constr type="userC"/>
                    <dgm:constr type="r" for="ch" forName="spaceH" refType="w"/>
                    <dgm:constr type="l" for="ch" forName="spaceH" refType="userC"/>
                    <dgm:constr type="ctrY" for="ch" forName="spaceH" refType="w" fact="0.5"/>
                    <dgm:constr type="h" for="ch" forName="spaceH" val="1"/>
                    <dgm:constr type="w" for="ch" forName="desPictures" refType="h"/>
                    <dgm:constr type="h" for="ch" forName="desPictures" refType="w" refFor="ch" refForName="desPictures" op="equ"/>
                    <dgm:constr type="ctrX" for="ch" forName="desPictures" refType="userC"/>
                    <dgm:constr type="ctrY" for="ch" forName="desPictures" refType="w" fact="0.5"/>
                    <dgm:constr type="r" for="ch" forName="desTextWrapper" refType="l" refFor="ch" refForName="desPictures"/>
                    <dgm:constr type="ctrY" for="ch" forName="desTextWrapper" refType="w" fact="0.5"/>
                    <dgm:constr type="h" for="ch" forName="desTextWrapper" refType="h"/>
                    <dgm:constr type="h" for="des" forName="desText" refType="h"/>
                  </dgm:constrLst>
                </dgm:else>
              </dgm:choose>
              <dgm:layoutNode name="spaceH">
                <dgm:alg type="sp"/>
                <dgm:shape xmlns:r="http://schemas.openxmlformats.org/officeDocument/2006/relationships" type="rect" r:blip="" hideGeom="1">
                  <dgm:adjLst/>
                </dgm:shape>
                <dgm:presOf/>
              </dgm:layoutNode>
              <dgm:layoutNode name="desPictures" styleLbl="alignImgPlace1">
                <dgm:alg type="sp"/>
                <dgm:shape xmlns:r="http://schemas.openxmlformats.org/officeDocument/2006/relationships" type="ellipse" r:blip="" blipPhldr="1">
                  <dgm:adjLst/>
                </dgm:shape>
                <dgm:presOf/>
              </dgm:layoutNode>
              <dgm:layoutNode name="desTextWrapper">
                <dgm:choose name="Name25">
                  <dgm:if name="Name26" func="var" arg="dir" op="equ" val="norm">
                    <dgm:alg type="lin">
                      <dgm:param type="horzAlign" val="l"/>
                    </dgm:alg>
                  </dgm:if>
                  <dgm:else name="Name27">
                    <dgm:alg type="lin">
                      <dgm:param type="horzAlign" val="r"/>
                    </dgm:alg>
                  </dgm:else>
                </dgm:choose>
                <dgm:layoutNode name="desText" styleLbl="revTx">
                  <dgm:varLst>
                    <dgm:bulletEnabled val="1"/>
                  </dgm:varLst>
                  <dgm:choose name="Name28">
                    <dgm:if name="Name29" func="var" arg="dir" op="equ" val="norm">
                      <dgm:alg type="tx">
                        <dgm:param type="parTxLTRAlign" val="l"/>
                        <dgm:param type="shpTxLTRAlignCh" val="l"/>
                        <dgm:param type="parTxRTLAlign" val="r"/>
                        <dgm:param type="shpTxRTLAlignCh" val="r"/>
                      </dgm:alg>
                    </dgm:if>
                    <dgm:else name="Name30">
                      <dgm:alg type="tx">
                        <dgm:param type="parTxLTRAlign" val="r"/>
                        <dgm:param type="shpTxLTRAlignCh" val="r"/>
                        <dgm:param type="parTxRTLAlign" val="r"/>
                        <dgm:param type="shpTxRTLAlignCh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onstrLst>
                    <dgm:constr type="userW"/>
                    <dgm:constr type="w" refType="userW" fact="0.1"/>
                    <dgm:constr type="lMarg" refType="primFontSz" fact="0.2"/>
                    <dgm:constr type="rMarg" refType="primFontSz" fact="0.2"/>
                    <dgm:constr type="tMarg" refType="primFontSz" fact="0.1"/>
                    <dgm:constr type="bMarg" refType="primFontSz" fact="0.1"/>
                  </dgm:constrLst>
                  <dgm:ruleLst>
                    <dgm:rule type="w" val="NaN" fact="1" max="NaN"/>
                    <dgm:rule type="primFontSz" val="5" fact="NaN" max="NaN"/>
                  </dgm:ruleLst>
                </dgm:layoutNode>
              </dgm:layoutNode>
            </dgm:layoutNode>
            <dgm:forEach name="Name31" axis="followSib" ptType="sibTrans" cnt="1">
              <dgm:layoutNode name="spaceV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forEach>
          </dgm:forEach>
        </dgm:layoutNode>
      </dgm:if>
      <dgm:else name="Name32"/>
    </dgm:choose>
    <dgm:layoutNode name="maxNode">
      <dgm:alg type="lin"/>
      <dgm:shape xmlns:r="http://schemas.openxmlformats.org/officeDocument/2006/relationships" r:blip="">
        <dgm:adjLst/>
      </dgm:shape>
      <dgm:presOf/>
      <dgm:constrLst>
        <dgm:constr type="w" for="ch"/>
        <dgm:constr type="h" for="ch"/>
      </dgm:constrLst>
      <dgm:layoutNode name="Name33">
        <dgm:alg type="sp"/>
        <dgm:shape xmlns:r="http://schemas.openxmlformats.org/officeDocument/2006/relationships" r:blip="">
          <dgm:adjLst/>
        </dgm:shape>
        <dgm:presOf/>
      </dgm:layoutNode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BB1349-6252-4717-A546-6ACD10CC81E0}" type="datetimeFigureOut">
              <a:rPr lang="pt-PT" smtClean="0"/>
              <a:pPr/>
              <a:t>18/06/14</a:t>
            </a:fld>
            <a:endParaRPr lang="pt-P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B5AE98-B6CD-4E91-80E8-AB3647F95FC0}" type="slidenum">
              <a:rPr lang="pt-PT" smtClean="0"/>
              <a:pPr/>
              <a:t>‹Nr.›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3832646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/>
            <a:endParaRPr lang="pt-PT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B5AE98-B6CD-4E91-80E8-AB3647F95FC0}" type="slidenum">
              <a:rPr lang="pt-PT" smtClean="0"/>
              <a:pPr/>
              <a:t>1</a:t>
            </a:fld>
            <a:endParaRPr lang="pt-PT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/>
            <a:endParaRPr lang="pt-PT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B5AE98-B6CD-4E91-80E8-AB3647F95FC0}" type="slidenum">
              <a:rPr lang="pt-PT" smtClean="0"/>
              <a:pPr/>
              <a:t>2</a:t>
            </a:fld>
            <a:endParaRPr lang="pt-PT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/>
            <a:endParaRPr lang="pt-PT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B5AE98-B6CD-4E91-80E8-AB3647F95FC0}" type="slidenum">
              <a:rPr lang="pt-PT" smtClean="0"/>
              <a:pPr/>
              <a:t>3</a:t>
            </a:fld>
            <a:endParaRPr lang="pt-PT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/>
            <a:endParaRPr lang="pt-PT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B5AE98-B6CD-4E91-80E8-AB3647F95FC0}" type="slidenum">
              <a:rPr lang="pt-PT" smtClean="0"/>
              <a:pPr/>
              <a:t>4</a:t>
            </a:fld>
            <a:endParaRPr lang="pt-PT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/>
            <a:endParaRPr lang="pt-PT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B5AE98-B6CD-4E91-80E8-AB3647F95FC0}" type="slidenum">
              <a:rPr lang="pt-PT" smtClean="0"/>
              <a:pPr/>
              <a:t>5</a:t>
            </a:fld>
            <a:endParaRPr lang="pt-PT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/>
            <a:endParaRPr lang="pt-PT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B5AE98-B6CD-4E91-80E8-AB3647F95FC0}" type="slidenum">
              <a:rPr lang="pt-PT" smtClean="0"/>
              <a:pPr/>
              <a:t>6</a:t>
            </a:fld>
            <a:endParaRPr lang="pt-PT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/>
            <a:endParaRPr lang="pt-PT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B5AE98-B6CD-4E91-80E8-AB3647F95FC0}" type="slidenum">
              <a:rPr lang="pt-PT" smtClean="0"/>
              <a:pPr/>
              <a:t>7</a:t>
            </a:fld>
            <a:endParaRPr lang="pt-PT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/>
            <a:endParaRPr lang="pt-PT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B5AE98-B6CD-4E91-80E8-AB3647F95FC0}" type="slidenum">
              <a:rPr lang="pt-PT" smtClean="0"/>
              <a:pPr/>
              <a:t>8</a:t>
            </a:fld>
            <a:endParaRPr lang="pt-PT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pt-PT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36A6E-6DB7-4F24-A388-9238014E4365}" type="datetimeFigureOut">
              <a:rPr lang="pt-PT" smtClean="0"/>
              <a:pPr/>
              <a:t>18/06/14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2D42E-12E0-44BE-A62D-08F8A9AF24C2}" type="slidenum">
              <a:rPr lang="pt-PT" smtClean="0"/>
              <a:pPr/>
              <a:t>‹Nr.›</a:t>
            </a:fld>
            <a:endParaRPr lang="pt-P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pt-P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36A6E-6DB7-4F24-A388-9238014E4365}" type="datetimeFigureOut">
              <a:rPr lang="pt-PT" smtClean="0"/>
              <a:pPr/>
              <a:t>18/06/14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2D42E-12E0-44BE-A62D-08F8A9AF24C2}" type="slidenum">
              <a:rPr lang="pt-PT" smtClean="0"/>
              <a:pPr/>
              <a:t>‹Nr.›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pt-P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36A6E-6DB7-4F24-A388-9238014E4365}" type="datetimeFigureOut">
              <a:rPr lang="pt-PT" smtClean="0"/>
              <a:pPr/>
              <a:t>18/06/14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2D42E-12E0-44BE-A62D-08F8A9AF24C2}" type="slidenum">
              <a:rPr lang="pt-PT" smtClean="0"/>
              <a:pPr/>
              <a:t>‹Nr.›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36A6E-6DB7-4F24-A388-9238014E4365}" type="datetimeFigureOut">
              <a:rPr lang="pt-PT" smtClean="0"/>
              <a:pPr/>
              <a:t>18/06/14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2D42E-12E0-44BE-A62D-08F8A9AF24C2}" type="slidenum">
              <a:rPr lang="pt-PT" smtClean="0"/>
              <a:pPr/>
              <a:t>‹Nr.›</a:t>
            </a:fld>
            <a:endParaRPr lang="pt-P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36A6E-6DB7-4F24-A388-9238014E4365}" type="datetimeFigureOut">
              <a:rPr lang="pt-PT" smtClean="0"/>
              <a:pPr/>
              <a:t>18/06/14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2D42E-12E0-44BE-A62D-08F8A9AF24C2}" type="slidenum">
              <a:rPr lang="pt-PT" smtClean="0"/>
              <a:pPr/>
              <a:t>‹Nr.›</a:t>
            </a:fld>
            <a:endParaRPr lang="pt-P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pt-PT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pt-PT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36A6E-6DB7-4F24-A388-9238014E4365}" type="datetimeFigureOut">
              <a:rPr lang="pt-PT" smtClean="0"/>
              <a:pPr/>
              <a:t>18/06/14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2D42E-12E0-44BE-A62D-08F8A9AF24C2}" type="slidenum">
              <a:rPr lang="pt-PT" smtClean="0"/>
              <a:pPr/>
              <a:t>‹Nr.›</a:t>
            </a:fld>
            <a:endParaRPr lang="pt-P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pt-PT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pt-PT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36A6E-6DB7-4F24-A388-9238014E4365}" type="datetimeFigureOut">
              <a:rPr lang="pt-PT" smtClean="0"/>
              <a:pPr/>
              <a:t>18/06/14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2D42E-12E0-44BE-A62D-08F8A9AF24C2}" type="slidenum">
              <a:rPr lang="pt-PT" smtClean="0"/>
              <a:pPr/>
              <a:t>‹Nr.›</a:t>
            </a:fld>
            <a:endParaRPr lang="pt-P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pt-PT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36A6E-6DB7-4F24-A388-9238014E4365}" type="datetimeFigureOut">
              <a:rPr lang="pt-PT" smtClean="0"/>
              <a:pPr/>
              <a:t>18/06/14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2D42E-12E0-44BE-A62D-08F8A9AF24C2}" type="slidenum">
              <a:rPr lang="pt-PT" smtClean="0"/>
              <a:pPr/>
              <a:t>‹Nr.›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36A6E-6DB7-4F24-A388-9238014E4365}" type="datetimeFigureOut">
              <a:rPr lang="pt-PT" smtClean="0"/>
              <a:pPr/>
              <a:t>18/06/14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2D42E-12E0-44BE-A62D-08F8A9AF24C2}" type="slidenum">
              <a:rPr lang="pt-PT" smtClean="0"/>
              <a:pPr/>
              <a:t>‹Nr.›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pt-P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36A6E-6DB7-4F24-A388-9238014E4365}" type="datetimeFigureOut">
              <a:rPr lang="pt-PT" smtClean="0"/>
              <a:pPr/>
              <a:t>18/06/14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2D42E-12E0-44BE-A62D-08F8A9AF24C2}" type="slidenum">
              <a:rPr lang="pt-PT" smtClean="0"/>
              <a:pPr/>
              <a:t>‹Nr.›</a:t>
            </a:fld>
            <a:endParaRPr lang="pt-P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pt-PT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 smtClean="0"/>
              <a:t>Arrastre la imagen al marcador de posición o haga clic en el icono para agregar</a:t>
            </a:r>
            <a:endParaRPr lang="pt-P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36A6E-6DB7-4F24-A388-9238014E4365}" type="datetimeFigureOut">
              <a:rPr lang="pt-PT" smtClean="0"/>
              <a:pPr/>
              <a:t>18/06/14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2D42E-12E0-44BE-A62D-08F8A9AF24C2}" type="slidenum">
              <a:rPr lang="pt-PT" smtClean="0"/>
              <a:pPr/>
              <a:t>‹Nr.›</a:t>
            </a:fld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smtClean="0"/>
              <a:t>Clic para editar título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136A6E-6DB7-4F24-A388-9238014E4365}" type="datetimeFigureOut">
              <a:rPr lang="pt-PT" smtClean="0"/>
              <a:pPr/>
              <a:t>18/06/14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02D42E-12E0-44BE-A62D-08F8A9AF24C2}" type="slidenum">
              <a:rPr lang="pt-PT" smtClean="0"/>
              <a:pPr/>
              <a:t>‹Nr.›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7.png"/><Relationship Id="rId12" Type="http://schemas.openxmlformats.org/officeDocument/2006/relationships/image" Target="../media/image8.jpeg"/><Relationship Id="rId13" Type="http://schemas.openxmlformats.org/officeDocument/2006/relationships/image" Target="file://localhost/Users/Zerdo/Desktop/ALFA/INFORME%20INTERMEDIO%202013/http://www.umsa.bo/umsa/images/banners2.jpg" TargetMode="External"/><Relationship Id="rId14" Type="http://schemas.openxmlformats.org/officeDocument/2006/relationships/image" Target="../media/image9.jpeg"/><Relationship Id="rId15" Type="http://schemas.openxmlformats.org/officeDocument/2006/relationships/image" Target="file://localhost/Users/Zerdo/Desktop/ALFA/INFORME%20INTERMEDIO%202013/http://www.uvirtual.org/images/logo_marconi.jpg" TargetMode="External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Relationship Id="rId4" Type="http://schemas.openxmlformats.org/officeDocument/2006/relationships/image" Target="../media/image3.jpeg"/><Relationship Id="rId5" Type="http://schemas.openxmlformats.org/officeDocument/2006/relationships/image" Target="../media/image4.jpeg"/><Relationship Id="rId6" Type="http://schemas.openxmlformats.org/officeDocument/2006/relationships/image" Target="file://localhost/Users/Zerdo/Desktop/ALFA/INFORME%20INTERMEDIO%202013/http://www.calenda.edu.co/assets/images/logo_ucaldas.jpg" TargetMode="External"/><Relationship Id="rId7" Type="http://schemas.openxmlformats.org/officeDocument/2006/relationships/image" Target="../media/image5.jpeg"/><Relationship Id="rId8" Type="http://schemas.openxmlformats.org/officeDocument/2006/relationships/image" Target="file://localhost/Users/Zerdo/Desktop/ALFA/INFORME%20INTERMEDIO%202013/http://www.uva.es/Logos/imagenes/uva_negro_small.jpg" TargetMode="External"/><Relationship Id="rId9" Type="http://schemas.openxmlformats.org/officeDocument/2006/relationships/image" Target="../media/image6.jpeg"/><Relationship Id="rId10" Type="http://schemas.openxmlformats.org/officeDocument/2006/relationships/image" Target="file://localhost/Users/Zerdo/Desktop/ALFA/INFORME%20INTERMEDIO%202013/http://upload.wikimedia.org/wikipedia/commons/0/08/Logo_unan_leon.jpg" TargetMode="Externa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jpeg"/><Relationship Id="rId20" Type="http://schemas.microsoft.com/office/2007/relationships/diagramDrawing" Target="../diagrams/drawing1.xml"/><Relationship Id="rId10" Type="http://schemas.openxmlformats.org/officeDocument/2006/relationships/image" Target="file://localhost/Users/Zerdo/Desktop/ALFA/INFORME%20INTERMEDIO%202013/http://upload.wikimedia.org/wikipedia/commons/0/08/Logo_unan_leon.jpg" TargetMode="External"/><Relationship Id="rId11" Type="http://schemas.openxmlformats.org/officeDocument/2006/relationships/image" Target="../media/image7.png"/><Relationship Id="rId12" Type="http://schemas.openxmlformats.org/officeDocument/2006/relationships/image" Target="../media/image8.jpeg"/><Relationship Id="rId13" Type="http://schemas.openxmlformats.org/officeDocument/2006/relationships/image" Target="file://localhost/Users/Zerdo/Desktop/ALFA/INFORME%20INTERMEDIO%202013/http://www.umsa.bo/umsa/images/banners2.jpg" TargetMode="External"/><Relationship Id="rId14" Type="http://schemas.openxmlformats.org/officeDocument/2006/relationships/image" Target="../media/image9.jpeg"/><Relationship Id="rId15" Type="http://schemas.openxmlformats.org/officeDocument/2006/relationships/image" Target="file://localhost/Users/Zerdo/Desktop/ALFA/INFORME%20INTERMEDIO%202013/http://www.uvirtual.org/images/logo_marconi.jpg" TargetMode="External"/><Relationship Id="rId16" Type="http://schemas.openxmlformats.org/officeDocument/2006/relationships/diagramData" Target="../diagrams/data1.xml"/><Relationship Id="rId17" Type="http://schemas.openxmlformats.org/officeDocument/2006/relationships/diagramLayout" Target="../diagrams/layout1.xml"/><Relationship Id="rId18" Type="http://schemas.openxmlformats.org/officeDocument/2006/relationships/diagramQuickStyle" Target="../diagrams/quickStyle1.xml"/><Relationship Id="rId19" Type="http://schemas.openxmlformats.org/officeDocument/2006/relationships/diagramColors" Target="../diagrams/colors1.xml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Relationship Id="rId4" Type="http://schemas.openxmlformats.org/officeDocument/2006/relationships/image" Target="../media/image3.jpeg"/><Relationship Id="rId5" Type="http://schemas.openxmlformats.org/officeDocument/2006/relationships/image" Target="../media/image4.jpeg"/><Relationship Id="rId6" Type="http://schemas.openxmlformats.org/officeDocument/2006/relationships/image" Target="file://localhost/Users/Zerdo/Desktop/ALFA/INFORME%20INTERMEDIO%202013/http://www.calenda.edu.co/assets/images/logo_ucaldas.jpg" TargetMode="External"/><Relationship Id="rId7" Type="http://schemas.openxmlformats.org/officeDocument/2006/relationships/image" Target="../media/image5.jpeg"/><Relationship Id="rId8" Type="http://schemas.openxmlformats.org/officeDocument/2006/relationships/image" Target="file://localhost/Users/Zerdo/Desktop/ALFA/INFORME%20INTERMEDIO%202013/http://www.uva.es/Logos/imagenes/uva_negro_small.jpg" TargetMode="Externa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jpeg"/><Relationship Id="rId20" Type="http://schemas.microsoft.com/office/2007/relationships/diagramDrawing" Target="../diagrams/drawing2.xml"/><Relationship Id="rId10" Type="http://schemas.openxmlformats.org/officeDocument/2006/relationships/image" Target="file://localhost/Users/Zerdo/Desktop/ALFA/INFORME%20INTERMEDIO%202013/http://upload.wikimedia.org/wikipedia/commons/0/08/Logo_unan_leon.jpg" TargetMode="External"/><Relationship Id="rId11" Type="http://schemas.openxmlformats.org/officeDocument/2006/relationships/image" Target="../media/image7.png"/><Relationship Id="rId12" Type="http://schemas.openxmlformats.org/officeDocument/2006/relationships/image" Target="../media/image8.jpeg"/><Relationship Id="rId13" Type="http://schemas.openxmlformats.org/officeDocument/2006/relationships/image" Target="file://localhost/Users/Zerdo/Desktop/ALFA/INFORME%20INTERMEDIO%202013/http://www.umsa.bo/umsa/images/banners2.jpg" TargetMode="External"/><Relationship Id="rId14" Type="http://schemas.openxmlformats.org/officeDocument/2006/relationships/image" Target="../media/image9.jpeg"/><Relationship Id="rId15" Type="http://schemas.openxmlformats.org/officeDocument/2006/relationships/image" Target="file://localhost/Users/Zerdo/Desktop/ALFA/INFORME%20INTERMEDIO%202013/http://www.uvirtual.org/images/logo_marconi.jpg" TargetMode="External"/><Relationship Id="rId16" Type="http://schemas.openxmlformats.org/officeDocument/2006/relationships/diagramData" Target="../diagrams/data2.xml"/><Relationship Id="rId17" Type="http://schemas.openxmlformats.org/officeDocument/2006/relationships/diagramLayout" Target="../diagrams/layout2.xml"/><Relationship Id="rId18" Type="http://schemas.openxmlformats.org/officeDocument/2006/relationships/diagramQuickStyle" Target="../diagrams/quickStyle2.xml"/><Relationship Id="rId19" Type="http://schemas.openxmlformats.org/officeDocument/2006/relationships/diagramColors" Target="../diagrams/colors2.xml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Relationship Id="rId4" Type="http://schemas.openxmlformats.org/officeDocument/2006/relationships/image" Target="../media/image3.jpeg"/><Relationship Id="rId5" Type="http://schemas.openxmlformats.org/officeDocument/2006/relationships/image" Target="../media/image4.jpeg"/><Relationship Id="rId6" Type="http://schemas.openxmlformats.org/officeDocument/2006/relationships/image" Target="file://localhost/Users/Zerdo/Desktop/ALFA/INFORME%20INTERMEDIO%202013/http://www.calenda.edu.co/assets/images/logo_ucaldas.jpg" TargetMode="External"/><Relationship Id="rId7" Type="http://schemas.openxmlformats.org/officeDocument/2006/relationships/image" Target="../media/image5.jpeg"/><Relationship Id="rId8" Type="http://schemas.openxmlformats.org/officeDocument/2006/relationships/image" Target="file://localhost/Users/Zerdo/Desktop/ALFA/INFORME%20INTERMEDIO%202013/http://www.uva.es/Logos/imagenes/uva_negro_small.jpg" TargetMode="Externa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jpeg"/><Relationship Id="rId20" Type="http://schemas.microsoft.com/office/2007/relationships/diagramDrawing" Target="../diagrams/drawing3.xml"/><Relationship Id="rId10" Type="http://schemas.openxmlformats.org/officeDocument/2006/relationships/image" Target="file://localhost/Users/Zerdo/Desktop/ALFA/INFORME%20INTERMEDIO%202013/http://upload.wikimedia.org/wikipedia/commons/0/08/Logo_unan_leon.jpg" TargetMode="External"/><Relationship Id="rId11" Type="http://schemas.openxmlformats.org/officeDocument/2006/relationships/image" Target="../media/image7.png"/><Relationship Id="rId12" Type="http://schemas.openxmlformats.org/officeDocument/2006/relationships/image" Target="../media/image8.jpeg"/><Relationship Id="rId13" Type="http://schemas.openxmlformats.org/officeDocument/2006/relationships/image" Target="file://localhost/Users/Zerdo/Desktop/ALFA/INFORME%20INTERMEDIO%202013/http://www.umsa.bo/umsa/images/banners2.jpg" TargetMode="External"/><Relationship Id="rId14" Type="http://schemas.openxmlformats.org/officeDocument/2006/relationships/image" Target="../media/image9.jpeg"/><Relationship Id="rId15" Type="http://schemas.openxmlformats.org/officeDocument/2006/relationships/image" Target="file://localhost/Users/Zerdo/Desktop/ALFA/INFORME%20INTERMEDIO%202013/http://www.uvirtual.org/images/logo_marconi.jpg" TargetMode="External"/><Relationship Id="rId16" Type="http://schemas.openxmlformats.org/officeDocument/2006/relationships/diagramData" Target="../diagrams/data3.xml"/><Relationship Id="rId17" Type="http://schemas.openxmlformats.org/officeDocument/2006/relationships/diagramLayout" Target="../diagrams/layout3.xml"/><Relationship Id="rId18" Type="http://schemas.openxmlformats.org/officeDocument/2006/relationships/diagramQuickStyle" Target="../diagrams/quickStyle3.xml"/><Relationship Id="rId19" Type="http://schemas.openxmlformats.org/officeDocument/2006/relationships/diagramColors" Target="../diagrams/colors3.xml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png"/><Relationship Id="rId4" Type="http://schemas.openxmlformats.org/officeDocument/2006/relationships/image" Target="../media/image3.jpeg"/><Relationship Id="rId5" Type="http://schemas.openxmlformats.org/officeDocument/2006/relationships/image" Target="../media/image4.jpeg"/><Relationship Id="rId6" Type="http://schemas.openxmlformats.org/officeDocument/2006/relationships/image" Target="file://localhost/Users/Zerdo/Desktop/ALFA/INFORME%20INTERMEDIO%202013/http://www.calenda.edu.co/assets/images/logo_ucaldas.jpg" TargetMode="External"/><Relationship Id="rId7" Type="http://schemas.openxmlformats.org/officeDocument/2006/relationships/image" Target="../media/image5.jpeg"/><Relationship Id="rId8" Type="http://schemas.openxmlformats.org/officeDocument/2006/relationships/image" Target="file://localhost/Users/Zerdo/Desktop/ALFA/INFORME%20INTERMEDIO%202013/http://www.uva.es/Logos/imagenes/uva_negro_small.jpg" TargetMode="Externa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jpeg"/><Relationship Id="rId20" Type="http://schemas.microsoft.com/office/2007/relationships/diagramDrawing" Target="../diagrams/drawing4.xml"/><Relationship Id="rId10" Type="http://schemas.openxmlformats.org/officeDocument/2006/relationships/image" Target="file://localhost/Users/Zerdo/Desktop/ALFA/INFORME%20INTERMEDIO%202013/http://upload.wikimedia.org/wikipedia/commons/0/08/Logo_unan_leon.jpg" TargetMode="External"/><Relationship Id="rId11" Type="http://schemas.openxmlformats.org/officeDocument/2006/relationships/image" Target="../media/image7.png"/><Relationship Id="rId12" Type="http://schemas.openxmlformats.org/officeDocument/2006/relationships/image" Target="../media/image8.jpeg"/><Relationship Id="rId13" Type="http://schemas.openxmlformats.org/officeDocument/2006/relationships/image" Target="file://localhost/Users/Zerdo/Desktop/ALFA/INFORME%20INTERMEDIO%202013/http://www.umsa.bo/umsa/images/banners2.jpg" TargetMode="External"/><Relationship Id="rId14" Type="http://schemas.openxmlformats.org/officeDocument/2006/relationships/image" Target="../media/image9.jpeg"/><Relationship Id="rId15" Type="http://schemas.openxmlformats.org/officeDocument/2006/relationships/image" Target="file://localhost/Users/Zerdo/Desktop/ALFA/INFORME%20INTERMEDIO%202013/http://www.uvirtual.org/images/logo_marconi.jpg" TargetMode="External"/><Relationship Id="rId16" Type="http://schemas.openxmlformats.org/officeDocument/2006/relationships/diagramData" Target="../diagrams/data4.xml"/><Relationship Id="rId17" Type="http://schemas.openxmlformats.org/officeDocument/2006/relationships/diagramLayout" Target="../diagrams/layout4.xml"/><Relationship Id="rId18" Type="http://schemas.openxmlformats.org/officeDocument/2006/relationships/diagramQuickStyle" Target="../diagrams/quickStyle4.xml"/><Relationship Id="rId19" Type="http://schemas.openxmlformats.org/officeDocument/2006/relationships/diagramColors" Target="../diagrams/colors4.xml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png"/><Relationship Id="rId4" Type="http://schemas.openxmlformats.org/officeDocument/2006/relationships/image" Target="../media/image3.jpeg"/><Relationship Id="rId5" Type="http://schemas.openxmlformats.org/officeDocument/2006/relationships/image" Target="../media/image4.jpeg"/><Relationship Id="rId6" Type="http://schemas.openxmlformats.org/officeDocument/2006/relationships/image" Target="file://localhost/Users/Zerdo/Desktop/ALFA/INFORME%20INTERMEDIO%202013/http://www.calenda.edu.co/assets/images/logo_ucaldas.jpg" TargetMode="External"/><Relationship Id="rId7" Type="http://schemas.openxmlformats.org/officeDocument/2006/relationships/image" Target="../media/image5.jpeg"/><Relationship Id="rId8" Type="http://schemas.openxmlformats.org/officeDocument/2006/relationships/image" Target="file://localhost/Users/Zerdo/Desktop/ALFA/INFORME%20INTERMEDIO%202013/http://www.uva.es/Logos/imagenes/uva_negro_small.jpg" TargetMode="External"/></Relationships>
</file>

<file path=ppt/slides/_rels/slide6.xml.rels><?xml version="1.0" encoding="UTF-8" standalone="yes"?>
<Relationships xmlns="http://schemas.openxmlformats.org/package/2006/relationships"><Relationship Id="rId11" Type="http://schemas.openxmlformats.org/officeDocument/2006/relationships/image" Target="../media/image7.png"/><Relationship Id="rId12" Type="http://schemas.openxmlformats.org/officeDocument/2006/relationships/image" Target="../media/image8.jpeg"/><Relationship Id="rId13" Type="http://schemas.openxmlformats.org/officeDocument/2006/relationships/image" Target="file://localhost/Users/Zerdo/Desktop/ALFA/INFORME%20INTERMEDIO%202013/http://www.umsa.bo/umsa/images/banners2.jpg" TargetMode="External"/><Relationship Id="rId14" Type="http://schemas.openxmlformats.org/officeDocument/2006/relationships/image" Target="../media/image9.jpeg"/><Relationship Id="rId15" Type="http://schemas.openxmlformats.org/officeDocument/2006/relationships/image" Target="file://localhost/Users/Zerdo/Desktop/ALFA/INFORME%20INTERMEDIO%202013/http://www.uvirtual.org/images/logo_marconi.jpg" TargetMode="External"/><Relationship Id="rId16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png"/><Relationship Id="rId4" Type="http://schemas.openxmlformats.org/officeDocument/2006/relationships/image" Target="../media/image3.jpeg"/><Relationship Id="rId5" Type="http://schemas.openxmlformats.org/officeDocument/2006/relationships/image" Target="../media/image4.jpeg"/><Relationship Id="rId6" Type="http://schemas.openxmlformats.org/officeDocument/2006/relationships/image" Target="file://localhost/Users/Zerdo/Desktop/ALFA/INFORME%20INTERMEDIO%202013/http://www.calenda.edu.co/assets/images/logo_ucaldas.jpg" TargetMode="External"/><Relationship Id="rId7" Type="http://schemas.openxmlformats.org/officeDocument/2006/relationships/image" Target="../media/image5.jpeg"/><Relationship Id="rId8" Type="http://schemas.openxmlformats.org/officeDocument/2006/relationships/image" Target="file://localhost/Users/Zerdo/Desktop/ALFA/INFORME%20INTERMEDIO%202013/http://www.uva.es/Logos/imagenes/uva_negro_small.jpg" TargetMode="External"/><Relationship Id="rId9" Type="http://schemas.openxmlformats.org/officeDocument/2006/relationships/image" Target="../media/image6.jpeg"/><Relationship Id="rId10" Type="http://schemas.openxmlformats.org/officeDocument/2006/relationships/image" Target="file://localhost/Users/Zerdo/Desktop/ALFA/INFORME%20INTERMEDIO%202013/http://upload.wikimedia.org/wikipedia/commons/0/08/Logo_unan_leon.jpg" TargetMode="External"/></Relationships>
</file>

<file path=ppt/slides/_rels/slide7.xml.rels><?xml version="1.0" encoding="UTF-8" standalone="yes"?>
<Relationships xmlns="http://schemas.openxmlformats.org/package/2006/relationships"><Relationship Id="rId11" Type="http://schemas.openxmlformats.org/officeDocument/2006/relationships/image" Target="../media/image7.png"/><Relationship Id="rId12" Type="http://schemas.openxmlformats.org/officeDocument/2006/relationships/image" Target="../media/image8.jpeg"/><Relationship Id="rId13" Type="http://schemas.openxmlformats.org/officeDocument/2006/relationships/image" Target="file://localhost/Users/Zerdo/Desktop/ALFA/INFORME%20INTERMEDIO%202013/http://www.umsa.bo/umsa/images/banners2.jpg" TargetMode="External"/><Relationship Id="rId14" Type="http://schemas.openxmlformats.org/officeDocument/2006/relationships/image" Target="../media/image9.jpeg"/><Relationship Id="rId15" Type="http://schemas.openxmlformats.org/officeDocument/2006/relationships/image" Target="file://localhost/Users/Zerdo/Desktop/ALFA/INFORME%20INTERMEDIO%202013/http://www.uvirtual.org/images/logo_marconi.jpg" TargetMode="External"/><Relationship Id="rId16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png"/><Relationship Id="rId4" Type="http://schemas.openxmlformats.org/officeDocument/2006/relationships/image" Target="../media/image3.jpeg"/><Relationship Id="rId5" Type="http://schemas.openxmlformats.org/officeDocument/2006/relationships/image" Target="../media/image4.jpeg"/><Relationship Id="rId6" Type="http://schemas.openxmlformats.org/officeDocument/2006/relationships/image" Target="file://localhost/Users/Zerdo/Desktop/ALFA/INFORME%20INTERMEDIO%202013/http://www.calenda.edu.co/assets/images/logo_ucaldas.jpg" TargetMode="External"/><Relationship Id="rId7" Type="http://schemas.openxmlformats.org/officeDocument/2006/relationships/image" Target="../media/image5.jpeg"/><Relationship Id="rId8" Type="http://schemas.openxmlformats.org/officeDocument/2006/relationships/image" Target="file://localhost/Users/Zerdo/Desktop/ALFA/INFORME%20INTERMEDIO%202013/http://www.uva.es/Logos/imagenes/uva_negro_small.jpg" TargetMode="External"/><Relationship Id="rId9" Type="http://schemas.openxmlformats.org/officeDocument/2006/relationships/image" Target="../media/image6.jpeg"/><Relationship Id="rId10" Type="http://schemas.openxmlformats.org/officeDocument/2006/relationships/image" Target="file://localhost/Users/Zerdo/Desktop/ALFA/INFORME%20INTERMEDIO%202013/http://upload.wikimedia.org/wikipedia/commons/0/08/Logo_unan_leon.jpg" TargetMode="External"/></Relationships>
</file>

<file path=ppt/slides/_rels/slide8.xml.rels><?xml version="1.0" encoding="UTF-8" standalone="yes"?>
<Relationships xmlns="http://schemas.openxmlformats.org/package/2006/relationships"><Relationship Id="rId11" Type="http://schemas.openxmlformats.org/officeDocument/2006/relationships/image" Target="../media/image7.png"/><Relationship Id="rId12" Type="http://schemas.openxmlformats.org/officeDocument/2006/relationships/image" Target="../media/image8.jpeg"/><Relationship Id="rId13" Type="http://schemas.openxmlformats.org/officeDocument/2006/relationships/image" Target="file://localhost/Users/Zerdo/Desktop/ALFA/INFORME%20INTERMEDIO%202013/http://www.umsa.bo/umsa/images/banners2.jpg" TargetMode="External"/><Relationship Id="rId14" Type="http://schemas.openxmlformats.org/officeDocument/2006/relationships/image" Target="../media/image9.jpeg"/><Relationship Id="rId15" Type="http://schemas.openxmlformats.org/officeDocument/2006/relationships/image" Target="file://localhost/Users/Zerdo/Desktop/ALFA/INFORME%20INTERMEDIO%202013/http://www.uvirtual.org/images/logo_marconi.jpg" TargetMode="External"/><Relationship Id="rId16" Type="http://schemas.openxmlformats.org/officeDocument/2006/relationships/hyperlink" Target="mailto:Gloria.jurado@ucaldas.edu.co" TargetMode="External"/><Relationship Id="rId17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.png"/><Relationship Id="rId4" Type="http://schemas.openxmlformats.org/officeDocument/2006/relationships/image" Target="../media/image3.jpeg"/><Relationship Id="rId5" Type="http://schemas.openxmlformats.org/officeDocument/2006/relationships/image" Target="../media/image4.jpeg"/><Relationship Id="rId6" Type="http://schemas.openxmlformats.org/officeDocument/2006/relationships/image" Target="file://localhost/Users/Zerdo/Desktop/ALFA/INFORME%20INTERMEDIO%202013/http://www.calenda.edu.co/assets/images/logo_ucaldas.jpg" TargetMode="External"/><Relationship Id="rId7" Type="http://schemas.openxmlformats.org/officeDocument/2006/relationships/image" Target="../media/image5.jpeg"/><Relationship Id="rId8" Type="http://schemas.openxmlformats.org/officeDocument/2006/relationships/image" Target="file://localhost/Users/Zerdo/Desktop/ALFA/INFORME%20INTERMEDIO%202013/http://www.uva.es/Logos/imagenes/uva_negro_small.jpg" TargetMode="External"/><Relationship Id="rId9" Type="http://schemas.openxmlformats.org/officeDocument/2006/relationships/image" Target="../media/image6.jpeg"/><Relationship Id="rId10" Type="http://schemas.openxmlformats.org/officeDocument/2006/relationships/image" Target="file://localhost/Users/Zerdo/Desktop/ALFA/INFORME%20INTERMEDIO%202013/http://upload.wikimedia.org/wikipedia/commons/0/08/Logo_unan_leon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CuadroTexto 19"/>
          <p:cNvSpPr txBox="1"/>
          <p:nvPr/>
        </p:nvSpPr>
        <p:spPr>
          <a:xfrm>
            <a:off x="7452320" y="5805264"/>
            <a:ext cx="1691680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 smtClean="0"/>
          </a:p>
          <a:p>
            <a:endParaRPr lang="es-ES" dirty="0"/>
          </a:p>
          <a:p>
            <a:endParaRPr lang="es-ES" dirty="0" smtClean="0"/>
          </a:p>
        </p:txBody>
      </p:sp>
      <p:sp>
        <p:nvSpPr>
          <p:cNvPr id="15" name="CuadroTexto 14"/>
          <p:cNvSpPr txBox="1"/>
          <p:nvPr/>
        </p:nvSpPr>
        <p:spPr>
          <a:xfrm>
            <a:off x="251520" y="188640"/>
            <a:ext cx="3888432" cy="147732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 smtClean="0"/>
          </a:p>
          <a:p>
            <a:endParaRPr lang="es-ES" dirty="0"/>
          </a:p>
          <a:p>
            <a:endParaRPr lang="es-ES" dirty="0" smtClean="0"/>
          </a:p>
          <a:p>
            <a:endParaRPr lang="es-ES" dirty="0"/>
          </a:p>
          <a:p>
            <a:endParaRPr lang="es-ES" dirty="0"/>
          </a:p>
        </p:txBody>
      </p:sp>
      <p:sp>
        <p:nvSpPr>
          <p:cNvPr id="17" name="CuadroTexto 16"/>
          <p:cNvSpPr txBox="1"/>
          <p:nvPr/>
        </p:nvSpPr>
        <p:spPr>
          <a:xfrm>
            <a:off x="323528" y="5877272"/>
            <a:ext cx="4608512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 smtClean="0"/>
          </a:p>
          <a:p>
            <a:endParaRPr lang="es-ES" dirty="0"/>
          </a:p>
          <a:p>
            <a:endParaRPr lang="es-ES" dirty="0"/>
          </a:p>
        </p:txBody>
      </p:sp>
      <p:pic>
        <p:nvPicPr>
          <p:cNvPr id="18" name="Picture 2" descr="C:\Users\Guillermo\Desktop\ALFA 3\Varios\logo UNIC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 t="19197" r="6105" b="16463"/>
          <a:stretch>
            <a:fillRect/>
          </a:stretch>
        </p:blipFill>
        <p:spPr bwMode="auto">
          <a:xfrm>
            <a:off x="6804248" y="188640"/>
            <a:ext cx="2121890" cy="1123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Imagen 18" descr="C:\Documents and Settings\Tutor\Mis documentos\Downloads\newlogosept201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8640"/>
            <a:ext cx="1259632" cy="1340768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Imagen 20" descr="http://www.calenda.edu.co/assets/images/logo_ucaldas.jpg"/>
          <p:cNvPicPr/>
          <p:nvPr/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6021288"/>
            <a:ext cx="601345" cy="60134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Imagen 21" descr="http://www.uva.es/Logos/imagenes/uva_negro_small.jpg"/>
          <p:cNvPicPr/>
          <p:nvPr/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6021288"/>
            <a:ext cx="1152128" cy="648072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Imagen 22" descr="http://upload.wikimedia.org/wikipedia/commons/0/08/Logo_unan_leon.jpg"/>
          <p:cNvPicPr/>
          <p:nvPr/>
        </p:nvPicPr>
        <p:blipFill>
          <a:blip r:embed="rId9" r:link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6021288"/>
            <a:ext cx="880745" cy="692696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Imagen 23" descr="UA_hgo"/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6021288"/>
            <a:ext cx="576064" cy="648072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Imagen 24" descr="http://www.umsa.bo/umsa/images/banners2.jpg"/>
          <p:cNvPicPr/>
          <p:nvPr/>
        </p:nvPicPr>
        <p:blipFill>
          <a:blip r:embed="rId12" r:link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6021288"/>
            <a:ext cx="962025" cy="59118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Imagen 25" descr="http://www.uvirtual.org/images/logo_marconi.jpg"/>
          <p:cNvPicPr/>
          <p:nvPr/>
        </p:nvPicPr>
        <p:blipFill>
          <a:blip r:embed="rId14" r:link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6021288"/>
            <a:ext cx="800100" cy="648072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CuadroTexto 26"/>
          <p:cNvSpPr txBox="1"/>
          <p:nvPr/>
        </p:nvSpPr>
        <p:spPr>
          <a:xfrm>
            <a:off x="1403648" y="2492896"/>
            <a:ext cx="6552728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dirty="0" smtClean="0">
                <a:latin typeface="Georgia"/>
                <a:cs typeface="Georgia"/>
              </a:rPr>
              <a:t>Resultados e Impacto</a:t>
            </a:r>
          </a:p>
          <a:p>
            <a:pPr algn="ctr"/>
            <a:r>
              <a:rPr lang="es-ES" sz="3200" dirty="0" smtClean="0">
                <a:latin typeface="Georgia"/>
                <a:cs typeface="Georgia"/>
              </a:rPr>
              <a:t>“UNIVERSIDAD EN EL CAMPO”</a:t>
            </a:r>
          </a:p>
          <a:p>
            <a:pPr algn="ctr"/>
            <a:r>
              <a:rPr lang="es-ES" sz="1400" dirty="0" smtClean="0">
                <a:latin typeface="Georgia"/>
                <a:cs typeface="Georgia"/>
              </a:rPr>
              <a:t>Contrato No. DCI-ALA/19.09.01/10/21526/245-566/ALFA III (2010)92</a:t>
            </a:r>
          </a:p>
          <a:p>
            <a:pPr algn="ctr"/>
            <a:endParaRPr lang="es-ES" sz="3200" dirty="0" smtClean="0"/>
          </a:p>
        </p:txBody>
      </p:sp>
      <p:sp>
        <p:nvSpPr>
          <p:cNvPr id="28" name="CuadroTexto 27"/>
          <p:cNvSpPr txBox="1"/>
          <p:nvPr/>
        </p:nvSpPr>
        <p:spPr>
          <a:xfrm>
            <a:off x="1691680" y="4293096"/>
            <a:ext cx="59046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s-ES" i="1" dirty="0" smtClean="0">
              <a:latin typeface="Georgia"/>
              <a:cs typeface="Georgia"/>
            </a:endParaRPr>
          </a:p>
          <a:p>
            <a:pPr algn="ctr"/>
            <a:r>
              <a:rPr lang="es-ES" i="1" dirty="0" smtClean="0">
                <a:latin typeface="Georgia"/>
                <a:cs typeface="Georgia"/>
              </a:rPr>
              <a:t>Gloria Esperanza Jurado Gallego</a:t>
            </a:r>
          </a:p>
          <a:p>
            <a:pPr algn="ctr"/>
            <a:r>
              <a:rPr lang="es-ES" i="1" dirty="0" smtClean="0">
                <a:latin typeface="Georgia"/>
                <a:cs typeface="Georgia"/>
              </a:rPr>
              <a:t>Coordinadora General</a:t>
            </a:r>
            <a:endParaRPr lang="es-ES" i="1" dirty="0">
              <a:latin typeface="Georgia"/>
              <a:cs typeface="Georgia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CuadroTexto 19"/>
          <p:cNvSpPr txBox="1"/>
          <p:nvPr/>
        </p:nvSpPr>
        <p:spPr>
          <a:xfrm>
            <a:off x="7452320" y="5805264"/>
            <a:ext cx="1691680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 smtClean="0"/>
          </a:p>
          <a:p>
            <a:endParaRPr lang="es-ES" dirty="0"/>
          </a:p>
          <a:p>
            <a:endParaRPr lang="es-ES" dirty="0" smtClean="0"/>
          </a:p>
        </p:txBody>
      </p:sp>
      <p:sp>
        <p:nvSpPr>
          <p:cNvPr id="15" name="CuadroTexto 14"/>
          <p:cNvSpPr txBox="1"/>
          <p:nvPr/>
        </p:nvSpPr>
        <p:spPr>
          <a:xfrm>
            <a:off x="251520" y="188640"/>
            <a:ext cx="3888432" cy="147732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 smtClean="0"/>
          </a:p>
          <a:p>
            <a:endParaRPr lang="es-ES" dirty="0"/>
          </a:p>
          <a:p>
            <a:endParaRPr lang="es-ES" dirty="0" smtClean="0"/>
          </a:p>
          <a:p>
            <a:endParaRPr lang="es-ES" dirty="0"/>
          </a:p>
          <a:p>
            <a:endParaRPr lang="es-ES" dirty="0"/>
          </a:p>
        </p:txBody>
      </p:sp>
      <p:sp>
        <p:nvSpPr>
          <p:cNvPr id="17" name="CuadroTexto 16"/>
          <p:cNvSpPr txBox="1"/>
          <p:nvPr/>
        </p:nvSpPr>
        <p:spPr>
          <a:xfrm>
            <a:off x="323528" y="5877272"/>
            <a:ext cx="4608512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 smtClean="0"/>
          </a:p>
          <a:p>
            <a:endParaRPr lang="es-ES" dirty="0"/>
          </a:p>
          <a:p>
            <a:endParaRPr lang="es-ES" dirty="0"/>
          </a:p>
        </p:txBody>
      </p:sp>
      <p:pic>
        <p:nvPicPr>
          <p:cNvPr id="18" name="Picture 2" descr="C:\Users\Guillermo\Desktop\ALFA 3\Varios\logo UNIC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 t="19197" r="6105" b="16463"/>
          <a:stretch>
            <a:fillRect/>
          </a:stretch>
        </p:blipFill>
        <p:spPr bwMode="auto">
          <a:xfrm>
            <a:off x="6804248" y="188640"/>
            <a:ext cx="2121890" cy="1123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Imagen 18" descr="C:\Documents and Settings\Tutor\Mis documentos\Downloads\newlogosept201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8640"/>
            <a:ext cx="1259632" cy="1340768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Imagen 20" descr="http://www.calenda.edu.co/assets/images/logo_ucaldas.jpg"/>
          <p:cNvPicPr/>
          <p:nvPr/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6021288"/>
            <a:ext cx="601345" cy="60134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Imagen 21" descr="http://www.uva.es/Logos/imagenes/uva_negro_small.jpg"/>
          <p:cNvPicPr/>
          <p:nvPr/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6021288"/>
            <a:ext cx="1152128" cy="648072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Imagen 22" descr="http://upload.wikimedia.org/wikipedia/commons/0/08/Logo_unan_leon.jpg"/>
          <p:cNvPicPr/>
          <p:nvPr/>
        </p:nvPicPr>
        <p:blipFill>
          <a:blip r:embed="rId9" r:link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6021288"/>
            <a:ext cx="880745" cy="692696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Imagen 23" descr="UA_hgo"/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6021288"/>
            <a:ext cx="576064" cy="648072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Imagen 24" descr="http://www.umsa.bo/umsa/images/banners2.jpg"/>
          <p:cNvPicPr/>
          <p:nvPr/>
        </p:nvPicPr>
        <p:blipFill>
          <a:blip r:embed="rId12" r:link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6021288"/>
            <a:ext cx="962025" cy="59118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Imagen 25" descr="http://www.uvirtual.org/images/logo_marconi.jpg"/>
          <p:cNvPicPr/>
          <p:nvPr/>
        </p:nvPicPr>
        <p:blipFill>
          <a:blip r:embed="rId14" r:link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6021288"/>
            <a:ext cx="800100" cy="648072"/>
          </a:xfrm>
          <a:prstGeom prst="rect">
            <a:avLst/>
          </a:prstGeom>
          <a:noFill/>
          <a:ln>
            <a:noFill/>
          </a:ln>
        </p:spPr>
      </p:pic>
      <p:sp>
        <p:nvSpPr>
          <p:cNvPr id="34" name="AutoShape 10" descr="data:image/jpg;base64,/9j/4AAQSkZJRgABAQAAAQABAAD/2wBDAAkGBwgHBgkIBwgKCgkLDRYPDQwMDRsUFRAWIB0iIiAdHx8kKDQsJCYxJx8fLT0tMTU3Ojo6Iys/RD84QzQ5Ojf/2wBDAQoKCg0MDRoPDxo3JR8lNzc3Nzc3Nzc3Nzc3Nzc3Nzc3Nzc3Nzc3Nzc3Nzc3Nzc3Nzc3Nzc3Nzc3Nzc3Nzc3Nzf/wAARCACDAMUDASIAAhEBAxEB/8QAGwABAQEBAQEBAQAAAAAAAAAAAAYEBQcDAQL/xAA2EAABAwMCAwcDAwMEAwAAAAABAAIDBAUREiEGUZMVFzFBVdHSExQiB1KBMmFxI0JTcpHB4f/EABsBAQACAwEBAAAAAAAAAAAAAAAEBgIDBQEH/8QALxEAAgAEAwcCBgMBAAAAAAAAAAECAwQRE1KRBRIUFSFRUzFBYXGBodHwBkLB4f/aAAwDAQACEQMRAD8AkURFXT7MEREAREQBERAEREAREQBERAEREAREQBERAEREAREQBERAEREMbhERBcIiILhERBcIiILhERBcIiILhERBcIiILhERBcIiILhERBcIiILnu/Y9s9Oo+gz2Tse2enUfQZ7LcioGNMzPU+X4kfdmHse2enUfQZ7J2PbPTqPoM9luRMaZmeoxI+7MPY9s9Oo+gz2Tse2enUfQZ7LciKdMzPUYkfdmHse2enUfQZ7J2PbPTqPoM9l87vd4ba6CL6U9RVVDi2Cmp2anvx4nfAAHmSQFxI+IrpU1VVD9jS2ptG5rZ5bjUhwLnND2tboIB/E5JztkbFT5FNVTYd9Oy+f6zHGjva7O8202p2dNvojg4OIGey/ex7Z6dR9BnsoXg++3erZXRxVFkdM2pOmJ85a6U7Z04J/E52djB8gF26PjFzqRlbc7PV0VC5/03VWtkrGOzg6tJyG5/wBxGOeFIn7Oq5cTUMV7dn/jPFPj7s7/AGPbPTqPoM9k7Htnp1H0Gey2gjyX6uQ501f2epniR5nqYex7Z6dR9BnsnY9s9Oo+gz2W5ExpmZ6jEj7sw9j2z06j6DPZOx7Z6dR9BnstyJjTMz1GJH3Zh7Htnp1H0Geydj2z06j6DPZbkTGmZnqMSPuzD2PbPTqPoM9k7Htnp1H0Gey3ImNMzPUYkfdmHse2enUfQZ7J2PbPTqPoM9luRMaZmeoxI+7MPY9s9Oo+gz2Tse2enUfQZ7LciY0zM9RiR92Yex7Z6dR9Bnsi3ImNMzPUYkfd6hERajAIiIAufcLzbrdIyOuraeB8hAa2SUNJz4HBPhsd/BdBeWfqbw5Q195bV1NTXUxNNqcaaD6zXaTjJ/IadseWD/nK6ey6SXVT8OY2unsYxOyKDjO01deYbraayVj2QGJ324Li6NxBy3Sc4xucZJ0twDuvNG0NTUtGmlcK12SS9xcXZxsRk7ANzkDP5bjDcr0K+3WfhCw2entjGBhidq+4y84aGnn4/kVD3Lteoqairkf9FrnSOfDFO0taWgPeQ3Uf+UHYn+rA81aNl4kMqztuq6hfvZP3ROp1NhhhcMShTfS9rn9VFoqHFmIWiJuWOLJGuLeQccY1ZIy7z1DDQRhaOG7NX3R0tJQCWkopm4LcPMbmOzlp38Bs3J3OQRvnGy0WmgdbqOpr79cqarq3zvjjp2Ndn6TtyM76jgEcyNvBdLgriGD6T6C2trn/AOoXNmnjY76jAzOp5By3DWtbgDA2wV058mpwXFLSb9f+mubPmQXl3uldehaz3e12VlPSV1wiZIAyNokeNR2wCR5Zx4nZdOCaOeJssT2PjcMtcxwcCOYI8V5j+pXDdDW31lQ+pr6WR9OZHfaQGYPLTjJGoaSBp8t+av8AhqgjttjpKWJha1sYJ1ElxJ3JcT5nO/8AdUuto5MulgnwxPei9e3xIcMV3Y6aIi4psCIiAIiIAiIgCIiAIiIAiIgCIiAIiID8JUVVcWzzXC4QWa3yVRiidBMfz1RgO3foa3ONyBlwP4n+bUjKgJbpUPu96ZwlZwZ3sdHWVUrg1gc1xBdjOM+PnnzIKsn8cgTqHFZ3S9T2FJ3ur/N2X1OFxfcrncxbaWrtstHK0ExPOpgkc7QABqAwQfPPn5bL63niKeBldaX3J/31LCZJ5W1EhbI1waGsYdf9Y1tycYwHeGFtvvD0dFwvaqOeeSR8BJ1NOxMksQI38gHHCkL3w+xsDzRNc6UTVzHOdjIjh0gHwzkBxz/8XfpOHjhS9ru2vqSYooJsECXTdb+v3O1arrZr3wnHZKqtnhFHJLUzRRUrZTO3USAwkHSQD4gDbV5Bf1wPHU0s1fSy0n209HTz1ZEkTvrTNczSGHbYZ0nJGTnYbrz2wz1dkuMddTudBUQOBjLiDg53PhjGMjfn5qvpONLvVXZ8jpqX7ifEM0zKeMPkZkfiSGg+Q8f48FYJsyGXA5a6qxq3Jk1Nuy3utnf8FuOIry+t+4fY5WCSme0xlk2WMPi4nR4D/r/CoeGL3Be6AywNLTEWseNQc3OkHZw2Ox9wFwbpBebRxbW3O00zK+Ospj9WDVpcwNGnI/x47Z8Tt5rr8E1VvqbMBbKN1HHFIWSQvG4kwCcnJJ8R47/2VJ2pDLi2dLigXT7L99DBqG28kvoygREVSMQiIgCIiAIiIAiIgCIiAIiIAiIvQEREsApuvn7JuFb9ha5Z3VsBMzozpGs/jk7YJw0f+/FUi8e4h/TG/wBzu9wrIqig0VFQ+VgklfqALsjP4cvZd/YEUqCe45k1QWXv73NU27XRFhxoc2ehkILQ90LA1wwdRlhcBg+Bwx3/AIUxUHP3AG5ze8Y/6tVNwHwlNZeF5rRehTz/AFKl8pETnObghuMEgEEFpOR4bYWl/B0A1BlRLIHOncPqu3b9YDXnAw4bDZw55yDhT5VXSyYopDj6Juz9nc2QRtQ+h5LxW2V131MIEU8Ub43F+kOaWs/Ify0gf4Xws1PUG9R0kRkc6aoADJX5kOXbB2Ns58yvVZeBG1TQ251UdWASRiAQuGcb6hk+Q2GG+J8TldHhvgy1WCR09JG59Q4Y+pIf6RyaPL+cnc7qbO21SS5VpcW87fElKphau094+l4r56S66qeglqg6kewlhwGlztvLfwJXSs0dNHQRupI/pslzKRgg63HLs53znOcryziL9Mr/AHW73CshqKD6dTUySsEkr9QDnkjP4eOFa/pvw7W8MWB9BcHQPmdUvlBgc5zdJDQBkgb/AInyXN2kqfl8EME9ROG3RfH8HPgcW+7orETKKrG8IiJYBERLAIiJYBERAEREsAiIgPJ+8O9/to+ifkneHe+VH0T8lJIr1wVPkWh9D5TReNFb3hXvlR9E/JO8K98qPpH5KSROCp8i0HKaLxore8K98qPon5J3hXv9tH0T8lJInB0+RaDlNH40VveFfOVH0T8k7w73yo+ifkpJE4OnyLQcpo/Git7wr5yo+ifkneFe+VH0T8lJInBU+RaDlNH40VveDe+VH0T8kP6g3vlR9E/JSSJwdPkWg5TReNFb3hXvlR9E/JO8O98qPon5KSROCpsi0HKaLxore8O98qPon5J3h3zlR9E/JSSJwVPkWg5TReNFb3h3vlR9E/JO8O9/to+ifkpJE4KnyLQcpovGit7w75yo+ifkneHe+VH0T8lJInBU+RaDlNF40VveHe+VH0T8k7w73+2j6J+SkkTgqfItBymi8aK3vDvfKj6J+Sd4d85UfRPyUkicFT5FoOU0XjRW94d7/bR9E/JFJInBU+RaDlNF40ERFJOiEREAREQBERAEREAREQBERAEREAREQBERAEREAREQBERAEREAREQ9CIiAIiIAiIgCIiAIiIAiIgCIiAIiIAiIgCIiAIiID//Z"/>
          <p:cNvSpPr>
            <a:spLocks noChangeAspect="1" noChangeArrowheads="1"/>
          </p:cNvSpPr>
          <p:nvPr/>
        </p:nvSpPr>
        <p:spPr bwMode="auto">
          <a:xfrm>
            <a:off x="-338805" y="-278803"/>
            <a:ext cx="295124" cy="29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GB">
              <a:latin typeface="Calibri" pitchFamily="34" charset="0"/>
            </a:endParaRPr>
          </a:p>
        </p:txBody>
      </p:sp>
      <p:sp>
        <p:nvSpPr>
          <p:cNvPr id="36" name="AutoShape 14" descr="data:image/jpg;base64,/9j/4AAQSkZJRgABAQAAAQABAAD/2wCEAAkGBhQSEBUUEhQUFRUVFRQXFBcVFBQVGBQVFRUVFBQUGBgXGyYeFxkjGRQUHy8gIycpLCwsFR4xNTAqNSYrLCkBCQoKDgwOFw8PGiokHyQpKSksLCwsKSkpKSksKSkpKSkpKSkpLCkpKSkpLCkpKSksLCwsLCwsKSwpLCkpLCkpLP/AABEIAN0A5AMBIgACEQEDEQH/xAAcAAAABwEBAAAAAAAAAAAAAAAAAQIDBAUGBwj/xABCEAABAwIDBQUFBwEGBgMAAAABAAIRAyEEBTESQVFhcQYigZGhBxMysdEjQlJiweHwchQzY4KS8RZEc5OiwhUXJP/EABoBAAIDAQEAAAAAAAAAAAAAAAADAQIEBQb/xAAnEQADAAIBAwQCAwEBAAAAAAAAAQIDESEEEjETQVFhFDIigZEFcf/aAAwDAQACEQMRAD8AyJQAQIRwvVHICKPZshKUEAJDUCEot/mqJSSEEaDQgApZAUIilwkuUAJ1RJUIlJYKEcJYHoiIVQEIEJQCEKQEwi2UsNRwjQCR/OSAalQhChgJe0oBvklbKMhV3rgBKEow1AhSAQN0d0YbdK2UAIP7otpK2USACmUaJBAAgIyqWh2pp/ea4dIP7qbSz2i778dQR+irObHS4Zd46XsTISkmniWO+Fwd0ITgba6uuRT4CARgfwJWwiDVYgI/zRGAgWpSAEQklLhEUAJhJCcgInBQWQjZ3o4QSmhGyRKBRgI9hHcgCARygFDxebUqXxOBPBtz+yrWSZXLJSb8E3VNVKwb8RDepAWbxfahxtTGwOOrvPcqas8kmSSeJMrBfWpcSh84G/JtnZtRFveNPj9ETc1pfjb6rDhyfp4g8VTH1j9yzwJeDatzCmdHt8wEHZhSH3x4XWTY+VKYBH8+a6GO+9CHGjT0cQHAETB0kFPKty2u1rQC4E8ArRtTy/m5PePZGgi1E4J/3FpFx8k049UtrRUQWlEl7SCqGjmwS2NKTtpXvV56OxeWdN7DLyFLw2d1WaPPQ3HqofvOKTITO9p7miHKflGkwvazdUb4t+iu8JmlKp8DhPA2PlvWBiUtgINlsx9XkXnlCKwS/B0YNRLF084rAR7x48fqjfmeI3VXei1vqeNzOxCwP3ZsS5ERvNvRYWpmlY61H/6iPko9Su46uJ6klJfW/EjF032bPE51RZYvB5N737eqrq3axo+BhP8AUQPks0UUrLfVZK+hs4JRd1O1VU6NYB0J/VMP7R1j94Do0KrlGCl+o37jFE/BY/8AEFbe/wBAk/8AzlT8blXEoKnrWuEyeySZWzWo4QXujhP0UUpIS31CdeW4Cw6Kruq/YlJLwEAlbI4pCCE0vYB0UxxS20xxUeUYKvNr4IaJtMcFIa2TCg0KsKdSqLp9NSozZE0W+UYhrbWHOFbNrtcLFUFAxuPgpbMUdwK392hS2XFKoWmyergVBYljvxABw8WlVAx0C5Cm0cSCLhS9VwySJUwOLBOzVY4cYA9C1BWjQSLEfJEkPpo37k7OYoKbhMpq1SBTpvfOmy0keaexfZzE0v7yhWbzNN8ecQvM6N5WIJx1ONbJOyp7WASUHJMIBRygHW1ynqeNjcoqfw+AqVLMY539LSU2c1z4ZVwn5JLqtOoIPdO4x6FQnMKusL2KxT/uBg/O4D0En0VvhfZ+RHvawA3hjST4FxCZedX+y/wJjXCMZCMNXU8u7G5eLVGYipzNUN9GtV2PZPltZv2dSvSd/wBRjx5OAPqkerjl8sv2UcUDAjbSldTzL2B19cNiaVUbhUBpnpI2m/JZLNPZrmOGnbw1QgfepxUb5slPnLjrwUc0jNHDpstjVPVqTmmCCDwNj6pp1Q71NqPgqmxuUJRlGElc+5cKEIR7SAcr8EBI0cokbAUCp+X4obQB/ZV6MMTMeWoe0UqU1yairhJEsseE69D9VANZ07MmeEXVdQxL2/eMdfqnDjp+ISuiurVeeBLxv2J+Grta/wC0kXtIV2GF47rhB4G/QKio5mwjZeZH5hMeOsKbhMOw/wBzWg8JstMZt+6ZTt17Fj/aXDVpP+k/O4QSNmtvFN3MhwPognkcG/xuTVqDoeI4bwehClYDOXNES5scCQuoVaLajYc0OB3Hd9Fks67FfeoiR+GbjpxXit93k60vRXmuyqPtKdCsOFSkxx84lV2L7E5ZW+PBhh/FQe5npMeiZfh3UzF7bjYjqE9Rxh3KP5rwy+pfkqK3sTwT3fZYqsz8tRrT/wCUA+ij4r2LNoXLX1G/ia+R4gAELWUccVZ4TOy220eiFmyT5RV417HOaHZajS0pMEby0E+qnspkaW6W+S3tcUa13ANdvIET14qvxXZ3eyD01TPXVeUR6bXgyb6JTD2RuV7Vy8tMehEFRzh53KGyUVDB1U/C4+NPCTI5WQr0bxedkndbh6pLMIYG1rytPUbis9yr4Y+W0W2UdoX7UODogaWAIsRyvPkrl/aV7dktDiAe9JBtpPhqsG/Ofd4plKbQA7iHONv0HitPSfI1PoPBY1ja2kxjafsW9WrhsWIxOGpvmbua0GxjX4pt5zwVBnHsPwdeXYZ9TDuO4/aM8j3vIp+tSDQHADumYJIbO5xAPEkq/wAlxst1JgwSJ+cCTu8FpxdRkh6bFXhiltHGM/8AYvj8PJYxuIYJvSMujmw3WHxOCfTJa9rmuFi1wLSOoK9h0K8hRc27OYbFt2cRRp1Bxc0bQ6O1C6E9Qq8oxVj0eQNhHsrvme+wGhUJdhaz6R3MeNtvgR3gPNc8zz2QZhhpPuvfMH3qPetxI+L0Wial+GLaZhYR7KfxOHcxxa9pa4ahwII6gptW7fcqISoQhBQQOU6AO9IqYYjmlNKlYOoNqCtOOIycMq20V0Iw5WeNyv7zL8Rb0VaQs+TG8b0MVJkmnmlVogVH+aCjIlHqV8hpHrzAZi2BsuBHqFbsdKwNL8p9Vc5dnTmkNffmuamkzY5LjM8lp1h3xfc4aj6hYrOOzz6Jvds2cPkeBXQMPiA8SlV8OHtLXCQbEJmti9nL6Z3FPBqtc77PmkZEls2PDkVWNO46qBiY5TqW/dSKVYjeo4Yj2kukWkuaOJYW7NVoc3nePHVQc1yE+7L8P9oL2EOIi9rjbHqEzsktMd6xsdD4b1NyvEupMA0vIDYjkI08kp1Sf0X0tbRnaOABO04QTeNQCYBN9CYS8SRTY550aCesbvNWVLtJhMZWfSB91XDiGn7tYj9fVZjtfi3MqCi5rmQdrvCzyNNnvAwOI5lX4bUryylXpbZi6lFz6pfF3GZBizpuN+70C6Fk+M97Sa7fcOiPiFj+h8VjS0lz4h0xsMsD07wIk8DY9YVl2XzcMre7O2BUtDg1oaRZpGyAI3GwV8sKEqX9i8WfvpybRjevh+yLJzsuIM2kaucBEQAQQ0HWwvpKdbScP3TWFkuJIMAmCCRN7gB2g5rNUcmqXwaXD4oSYtGqtaGJEA8Vn8Hsa6zrJ+itqDQBYWTE9CqRZtclgKJTeOXgpdF4IT4rYiloyXb/ANndHMaUmGV2juVAPJr+LfkvPWadhsbh3OFTDVe6SNoMc5pjeC0aFetioONwJPeYSHDgYnwTau58FUpfk8fVcI9vxtc082kfMJAp8163qMDhFakHD8zWu+YVJjexOW1pL8LRni1uwf8AxIVJ6rX7Il4PhnmT3YQaxvG69FUvZVljDtCgXcnve5o8CYV1g8hw1OBTpUGcPsWfNN/LleER6H2eacLlDnfCSOYY4+oCkt7H13XABnmR8wvVFDCEC2xHIR+yl08MOA8gmfkKvMlfTS9zx9W7P12mHUnzyaT6oL2L/Zm8B5BBHcvgO1HNHucx0OEEeEKbRrbQV5m+WGo2DBI+B2h/pdx5FZN4LXQZsSPELG1s0y9Ghy/MjTMEkj1C1GDxQe2R/tyKwWHxfTwVtk+YbNQSbOsb68FWW0+QtJrg1eIoBwIIkHULF51lXun2+Ejuk7uXNbBlWDG46HhyTeZ5eKtMtOuoPA7k/SYqXowQ5oy1PYrDlji1wgj+SmCVQcJDiChUx8d0zLtbEgQLk7gAAfJG4iP2UTFUNppifQ2tNvDTkl3KaJVaGMvyilTc0tYNqQdo3vxE6LU5xldPHYfYqwHj+7edx4HiDaQNYCzeDDy7ZN9JJMROgmLmNeExuWhwmGcOFhJuCY6rPUTwTU9y0zmOOyZ2FqFlYOa7vSXBxbUJIdMgEa3A3SmK+Jp2uSRoQDPHV2ugXbWU2V6Yp12Ne1wi99OJ3FZ3MOwmHpPkU+6TIIPpdT6UW+57/wBMixUnw9ETJMcalFrtdzuo3+IgqYH8fDy/3SDhBTGzSGzJkwNoGLQb/JG6mQLnx3H6Kcetcm5jrKkaK4yzGt0Lg0/mVE3Z4uPgn6NWOEczsn1V/Hgo+TTuoE3HoltpuEEWPoVR4fNSyzjA3Wn5K2w2aseI2h8vmpKNNE+jWO8QeWieBTDWc0tpTpoS0LfTUOrTB1aD1181OYUivhw8cDuKKja2gVa4ZV/2SnP3m+Nkmpgh+P8A1D9QjxG1TPeuNxT1OsHsIWXftSH/AGhjCvNN3xtLeunRXNNwNwZ6KqFDknsKC08inY61wUtb5LBBGHIlp2IM+zEOadkiY1BFwOU6/JUHaOgA/aAs8T/mGo/VcEb2xxrgP/14m2n21T6pvF9r8a4AOxVc7PGo/f43Tn0jnnZPrb40dl9/s3mOZIgRxJ0UzD5rRPxVaTI3mozZB3SQdOa4Niu1mKqUjTqVnOY6NoGLxuJiSOSgUqkiCAqTg732kvJrk9a4DOmOYA5zSDbaa4OaT/U02PorJlaCATY6HcfFeXuz+Pe1ppte9m+WVHMJ46HcrXC+0nMcI73Zre9Zq0VWh4cOvxDwK03/AM7JjSa5FzmmuD0DnOViq2W/G3TnyKx1Vhaemo3hYzAe3nE0/wC8w9J7fyuew89doLUZd2+wWYGWO9xXi9KrA2uTXixPks19PknyhsZE+B5tXzSmO4qtx2aUWTtVabQDc7bfqoH/ABjhRM4ikY/MPTikuWhm0aQViNCQrXBYoxx+fjvXH+0ftNLH7GELHgQTUc0kE8Ggn18lBoe1fGER9iDx2D8tpTOB29Ij1FPB6FwePBtIB5/up7nNcNl2h4/ovNtX2pZiwAk0tk/4TSD5kqzwHt4xbYD6VB46Pb/7GFP4+SX2sq8kvlHYa2VmkTB2uE+QPWBCh1KsG7VjML7eWOEVcGSP8OrPltMWlybtXhcaPsXHa303jZePCSHeBUV0d41vt4Lzml8bH3sabi0+HqEGYUusDPI2PhuKRWpEGwPgCjoteYIDrcJ+iV2jNhPY5tiCOtvVBj7q6obZEFjo4ESEzV7PkmWgt5EGPBHb8h3aE4LMnMs024HT9ld4XOGPs4bJ9FQnKHNu5wHODbzRUsRhx8WIZbXvs/Uo18FaSZrxI0uE8x0hVGT4qmbU6geOAc13jYq0byTZEUtCqlMOEESFTYzBOpd5klu/i36hXiIhFwqQTTRUYbF7Q3KZS0VbmGWupuL6empbw4p/L8cHDgVj5itUPemtosWvQShfd6ILSkI2eLQ6Li6br1JRuEXBTJXWyW0tCUlvYRTuFrBrpIBG8HeE1CCyJua7kX8l1Sq+7c17TLdOo3tPNWmZhrmN0gglp5jTzCocpxwY4tdem+A8fJw4EK7xuXupiQZpmC0jQSJvwXoujyerLMWVdrKhwSWy0hzTDhcFSKjVHqOS8kJbCWQa1SXE2EmeSRtI3pK4l+WbUKS2s4JpLY+FMNJ8ohmn7PFtVj6dQSD8+I4FUuZ5W6i8tNxq08RuP7KTlmO2XCPEcRvWnxuDbWpcQRLHfhJ3Hku96EZ8Se+TL3uKMbga33Tv06qyw1apTcH0yQRwJlVlSiWPuNDdWVZ8RB3AiOBVen2k8deUFvT7ka3/AO0awo96HvaAJc5zSRzI1Kosb7Ucc+dmoKf/AExB/wBTpKo8Voeeqr3NXL6zDM3/ABNGPI2uSzf2sxbjJxVf/u1PqlUu1eKH/M4j/vVPqqeEFlnc+C75LatmdSp8VWo/jtVHn5lRmtBNwogdCk0MUN614ssN6paFUn7Gq7KUi3ac0lptBBIII3giCPNdEyj2rVcK5tPGNdVpkDZrAxUFvhfue4HfYlYTs8AKfUnoVb4rCCpTLdxFuR3eC6mTpcWWPH9oXOSkdryntTRxDPeUKjarR8YFns/qabtPXwV2yuC3aBt4ryniX1aXeY59Oqzu7bXFpI4Eg6dZWt7De2itQe2njPtaem2BDwOcWd11XDz9HeF/KNE5JpHoIhVOOy7ZO3THUKZlea0sRTFSi8PY7Qgz4HgVKWK4VLTLzTl8FTRx4jWOqCdr5MC6RAQWb08i4H90M8autZJU3MqcOnz8LKDK7OWXjpyzJL7lsCBQlEkb2WDBWtyjPGljWOiAIM3i0XG9p1ndosjCXTeQZFin9NnrDXHgpcK0ajNMs2e+y7dbGdnmDvCp6gV7k+KNVsNgPAuPuvGk/lPoqrMcO5hMtLdbcF3cqVR3oyTw9MqHpJRuSV5+3ybkBBBCFTYC6VUtMjULS5TnUwBr95pNjzCzEJ6hZbelzVif0KySqRrM0yoVGmpS4S5h/TgeSzrTwtyK0PZ3Mg8im87LjZrtx/K7mo2dZQWuJiLrr3Kyrvgyqu3iipcZs5Ra9Ai+oT7qZGh80ptRYrxquKGp68FfCIhS6mH4KOWrBkwOGPmkxtBLhABZ3Gy2yTgMzqUj3HGN4NwfBbjs72mFc+7eA18WM2dG7kVh6TFMwlQscCLEGy6PSzctc8CLpG2zjDCNoCfxDiFz/Fs2Xkbpt03LoWExu0BO/wBeIP1WW7SZdsuJGg+R3Lf1OPvja8lIfI92R7a1sC+WPcAY0Nv8zdHN5LvnZf2lUsQGtrbNNx0cD9m/x+6eRXl4FXGQ52aTtk3Y6xHAneuX2zk4r/R22j16HjiEFwvLe2VelTDGVy1o0EggTwnQckFV/wDOyb40M75OYYut/aHd0AEm37qqr0SxxaRBBU/LGwQeNrbuad7Q0DtNdxGyeo/Y+i158bvCsteREPtrtKdEjlEuS2aBUpMpXuyi2UNP4AvOzdUNftExA/ngtPjKbajQHCRuO8cwVkMkY5tRpBIuPLetc5tu7Y6lu48xwXpek28MpmHIv5cGOzjLDScLy12h+YPNVq1Of1WupRcEOBAIPQrLELj9dj9PJx4NWKtyBGiRLF3aGCpTlN10ygCpWUhrZIqSDbwWjwfa7bbsYlu3/iADaHMj73oswKqWCCtWPM5rcso4TWmX+OwTT3qTg5utjp4Krew70nDViwyDCt6VNtZvdgPFy3jzbx6Lqy5zrfijM9wVDK3FG6CnMRQ4qN7rgVmvuh9rLzp8oUGhMupmU+1OgJfpK0T3aGqc8k6AUrY5J2hE3WrFh+SlVst8vxbhYtmI0O5WNeKrdk6xvt4JjCxs/RSNbrYvGiEjE47Cmm8tO7TomAVsM7yz37AWxtt+H8w4dVjnMIMGxFiOBXG6iHjp/Bol7Rqcup+9pNdeQNk9QfpCCoMLmL6bYaSBM/zyQWqeqntWxTxchYStsEbQ4GeAVvn0GlNtWkeKl4/sXViWFr4H9J8j9VVZg2pTo+6qtLSCNmRqL2nSx+aO5zirHfjXAJzVJopU/hsE9/wsc7+lpPyCu+zXZh1ZwfVaRSHG23+Ucua6BTphrQGgNAFg0QAseDpHf8qei2XOpekc2bk1ci1Cp4tI+aNvZzFTPuHen1XSY/nFCFueDflmf1/o5+3LqzLupVBH5fpKtqdcOAuJ04G3LitVCbr4Fj/ia13UXWuL7VpsX3/Rj84wb6jSWONgdpukxv6rJFq6hWyGm4QDUaODXmI4d6VX1OxFE/eqDxaf0WXqcXrPcj8eZStMwAhGKE6Fb/D9h8O0y73juRdA9BPqrjDZbTpiKdNjeYaJ8zJKyLpHX7aLvqJXg5M+gRqEiF1yvgGPEPY1w5hUGP7C0nXpOLDwPeb9VTL0DXMPZM9Sn5MCgtHiuw9dvw7DxyOyfJ0KtxOQV2fFSeOeySPMWWOsFz7D1kl+5BbVKmYTEXE25pFPKapIAp1CTp3HfRaLLOwtR16rhT5DvO+cBO6b1Ve0UtxrkbfhvfNkEe83/m/N1VNUplpggLS5nkFSgNun3w2CCCQ5sb9kzI4qGDSxY12KsX5n/wBh6rr56m2vajPjXGym2glNKLHZPUp3Ilv4m3H7eKiNjeT/ADxWCs1w9VOh3Yn4ZYAnWCY4J3D4psw63W6Yy98y0O1ixkTzB3EKTicMTO0AYbEjiN6148mS1uRblJ8lvRadmWwf1TtHEkG5jrpCosG17R3CTBGh3fUfqrBmO2iA/uu6Q13G253PQrSq2uVyR/4W0W3blX5vk4qjaAioN+gdyPA80xUqOoum7qZN28OnBTKlRzQHNJc0gdfFFpWmqDbXgx1WmWkgggjUcEFrTWo1O9UYC7TyQWD8P7Gep9GxSXU51AO+9/mlQjK2tGAT/PJKARhDZUkBFAhKCEIASQgUaBQAQQCUEQQAYQAQAQUAFCLZSnBAlSAnZQH81Ro0AEZQhGgo1onYNpUGcdlKdYl7D7upxAsTzA06haBwskwq3E2uSZpy+DDOxdfDHZxLC5mgeLz46HxuoOOw7Hd9kOYd8fDyPDquivohwhwkHUG4PmqLHdkWEl1BxpO3j4mEcCDcJDVytfsvs0K5b34ZiDghuI8D9Ubabho7zU7MMiq0j9q3ZG5wG0w/5hdvioTcPPEdO9PP/aVm7lvidf2O5fuScFiQ1wLm+LT8wrjD4ulUsHNPJ1j5FUVLLXkSxzXcdQfUKBiabmu7wIKv+VkxeZ4BQmzVV8DIIadkcDp0Mpug40wWk2MGHaeDv0VNhO0FRg2T328HXjodVOpZ1TcIcXM6jab6XT46vDf0RWNolVaEmRad2t0ETaxju1KZHWEFp7oYvRu4/m5GQjGiJBkCCMBGLoEIABCIBKAQCAEoFK2b9ECgAkRCMFGNEAEQhKPciQACEkpQKMIQCQlEIAIwpYCQOiMhGQhCgAoRwjiESACQhKQUE6EAzP8AP91T43svSeSWfZO37A7p5lpEHwhXUIgVSoTJVOfBj63ZesDO2XDcWQDHSyrMXlJHx7TtdZBHSdV0FINMEQQEKJ1pjFlaOY18ltNNwdyNj9JUCpg3tuWkc4XUKmV0zfZg8RI5KqzDJgwSHEgjQj6FZb6KK8D5zs59CC1hyqm65b5ILP8Agv5G+sj/2Q=="/>
          <p:cNvSpPr>
            <a:spLocks noChangeAspect="1" noChangeArrowheads="1"/>
          </p:cNvSpPr>
          <p:nvPr/>
        </p:nvSpPr>
        <p:spPr bwMode="auto">
          <a:xfrm>
            <a:off x="-338805" y="-278803"/>
            <a:ext cx="295124" cy="29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GB">
              <a:latin typeface="Calibri" pitchFamily="34" charset="0"/>
            </a:endParaRPr>
          </a:p>
        </p:txBody>
      </p:sp>
      <p:sp>
        <p:nvSpPr>
          <p:cNvPr id="38" name="AutoShape 16" descr="data:image/jpg;base64,/9j/4AAQSkZJRgABAQAAAQABAAD/2wCEAAkGBhQSEBUUEhQUFRUVFRQXFBcVFBQVGBQVFRUVFBQUGBgXGyYeFxkjGRQUHy8gIycpLCwsFR4xNTAqNSYrLCkBCQoKDgwOFw8PGiokHyQpKSksLCwsKSkpKSksKSkpKSkpKSkpLCkpKSkpLCkpKSksLCwsLCwsKSwpLCkpLCkpLP/AABEIAN0A5AMBIgACEQEDEQH/xAAcAAAABwEBAAAAAAAAAAAAAAAAAQIDBAUGBwj/xABCEAABAwIDBQUFBwEGBgMAAAABAAIRAyEEBTESQVFhcQYigZGhBxMysdEjQlJiweHwchQzY4KS8RZEc5OiwhUXJP/EABoBAAIDAQEAAAAAAAAAAAAAAAADAQIEBQb/xAAnEQADAAIBAwQCAwEBAAAAAAAAAQIDESEEEjETQVFhFDIigZEFcf/aAAwDAQACEQMRAD8AyJQAQIRwvVHICKPZshKUEAJDUCEot/mqJSSEEaDQgApZAUIilwkuUAJ1RJUIlJYKEcJYHoiIVQEIEJQCEKQEwi2UsNRwjQCR/OSAalQhChgJe0oBvklbKMhV3rgBKEow1AhSAQN0d0YbdK2UAIP7otpK2USACmUaJBAAgIyqWh2pp/ea4dIP7qbSz2i778dQR+irObHS4Zd46XsTISkmniWO+Fwd0ITgba6uuRT4CARgfwJWwiDVYgI/zRGAgWpSAEQklLhEUAJhJCcgInBQWQjZ3o4QSmhGyRKBRgI9hHcgCARygFDxebUqXxOBPBtz+yrWSZXLJSb8E3VNVKwb8RDepAWbxfahxtTGwOOrvPcqas8kmSSeJMrBfWpcSh84G/JtnZtRFveNPj9ETc1pfjb6rDhyfp4g8VTH1j9yzwJeDatzCmdHt8wEHZhSH3x4XWTY+VKYBH8+a6GO+9CHGjT0cQHAETB0kFPKty2u1rQC4E8ArRtTy/m5PePZGgi1E4J/3FpFx8k049UtrRUQWlEl7SCqGjmwS2NKTtpXvV56OxeWdN7DLyFLw2d1WaPPQ3HqofvOKTITO9p7miHKflGkwvazdUb4t+iu8JmlKp8DhPA2PlvWBiUtgINlsx9XkXnlCKwS/B0YNRLF084rAR7x48fqjfmeI3VXei1vqeNzOxCwP3ZsS5ERvNvRYWpmlY61H/6iPko9Su46uJ6klJfW/EjF032bPE51RZYvB5N737eqrq3axo+BhP8AUQPks0UUrLfVZK+hs4JRd1O1VU6NYB0J/VMP7R1j94Do0KrlGCl+o37jFE/BY/8AEFbe/wBAk/8AzlT8blXEoKnrWuEyeySZWzWo4QXujhP0UUpIS31CdeW4Cw6Kruq/YlJLwEAlbI4pCCE0vYB0UxxS20xxUeUYKvNr4IaJtMcFIa2TCg0KsKdSqLp9NSozZE0W+UYhrbWHOFbNrtcLFUFAxuPgpbMUdwK392hS2XFKoWmyergVBYljvxABw8WlVAx0C5Cm0cSCLhS9VwySJUwOLBOzVY4cYA9C1BWjQSLEfJEkPpo37k7OYoKbhMpq1SBTpvfOmy0keaexfZzE0v7yhWbzNN8ecQvM6N5WIJx1ONbJOyp7WASUHJMIBRygHW1ynqeNjcoqfw+AqVLMY539LSU2c1z4ZVwn5JLqtOoIPdO4x6FQnMKusL2KxT/uBg/O4D0En0VvhfZ+RHvawA3hjST4FxCZedX+y/wJjXCMZCMNXU8u7G5eLVGYipzNUN9GtV2PZPltZv2dSvSd/wBRjx5OAPqkerjl8sv2UcUDAjbSldTzL2B19cNiaVUbhUBpnpI2m/JZLNPZrmOGnbw1QgfepxUb5slPnLjrwUc0jNHDpstjVPVqTmmCCDwNj6pp1Q71NqPgqmxuUJRlGElc+5cKEIR7SAcr8EBI0cokbAUCp+X4obQB/ZV6MMTMeWoe0UqU1yairhJEsseE69D9VANZ07MmeEXVdQxL2/eMdfqnDjp+ISuiurVeeBLxv2J+Grta/wC0kXtIV2GF47rhB4G/QKio5mwjZeZH5hMeOsKbhMOw/wBzWg8JstMZt+6ZTt17Fj/aXDVpP+k/O4QSNmtvFN3MhwPognkcG/xuTVqDoeI4bwehClYDOXNES5scCQuoVaLajYc0OB3Hd9Fks67FfeoiR+GbjpxXit93k60vRXmuyqPtKdCsOFSkxx84lV2L7E5ZW+PBhh/FQe5npMeiZfh3UzF7bjYjqE9Rxh3KP5rwy+pfkqK3sTwT3fZYqsz8tRrT/wCUA+ij4r2LNoXLX1G/ia+R4gAELWUccVZ4TOy220eiFmyT5RV417HOaHZajS0pMEby0E+qnspkaW6W+S3tcUa13ANdvIET14qvxXZ3eyD01TPXVeUR6bXgyb6JTD2RuV7Vy8tMehEFRzh53KGyUVDB1U/C4+NPCTI5WQr0bxedkndbh6pLMIYG1rytPUbis9yr4Y+W0W2UdoX7UODogaWAIsRyvPkrl/aV7dktDiAe9JBtpPhqsG/Ofd4plKbQA7iHONv0HitPSfI1PoPBY1ja2kxjafsW9WrhsWIxOGpvmbua0GxjX4pt5zwVBnHsPwdeXYZ9TDuO4/aM8j3vIp+tSDQHADumYJIbO5xAPEkq/wAlxst1JgwSJ+cCTu8FpxdRkh6bFXhiltHGM/8AYvj8PJYxuIYJvSMujmw3WHxOCfTJa9rmuFi1wLSOoK9h0K8hRc27OYbFt2cRRp1Bxc0bQ6O1C6E9Qq8oxVj0eQNhHsrvme+wGhUJdhaz6R3MeNtvgR3gPNc8zz2QZhhpPuvfMH3qPetxI+L0Wial+GLaZhYR7KfxOHcxxa9pa4ahwII6gptW7fcqISoQhBQQOU6AO9IqYYjmlNKlYOoNqCtOOIycMq20V0Iw5WeNyv7zL8Rb0VaQs+TG8b0MVJkmnmlVogVH+aCjIlHqV8hpHrzAZi2BsuBHqFbsdKwNL8p9Vc5dnTmkNffmuamkzY5LjM8lp1h3xfc4aj6hYrOOzz6Jvds2cPkeBXQMPiA8SlV8OHtLXCQbEJmti9nL6Z3FPBqtc77PmkZEls2PDkVWNO46qBiY5TqW/dSKVYjeo4Yj2kukWkuaOJYW7NVoc3nePHVQc1yE+7L8P9oL2EOIi9rjbHqEzsktMd6xsdD4b1NyvEupMA0vIDYjkI08kp1Sf0X0tbRnaOABO04QTeNQCYBN9CYS8SRTY550aCesbvNWVLtJhMZWfSB91XDiGn7tYj9fVZjtfi3MqCi5rmQdrvCzyNNnvAwOI5lX4bUryylXpbZi6lFz6pfF3GZBizpuN+70C6Fk+M97Sa7fcOiPiFj+h8VjS0lz4h0xsMsD07wIk8DY9YVl2XzcMre7O2BUtDg1oaRZpGyAI3GwV8sKEqX9i8WfvpybRjevh+yLJzsuIM2kaucBEQAQQ0HWwvpKdbScP3TWFkuJIMAmCCRN7gB2g5rNUcmqXwaXD4oSYtGqtaGJEA8Vn8Hsa6zrJ+itqDQBYWTE9CqRZtclgKJTeOXgpdF4IT4rYiloyXb/ANndHMaUmGV2juVAPJr+LfkvPWadhsbh3OFTDVe6SNoMc5pjeC0aFetioONwJPeYSHDgYnwTau58FUpfk8fVcI9vxtc082kfMJAp8163qMDhFakHD8zWu+YVJjexOW1pL8LRni1uwf8AxIVJ6rX7Il4PhnmT3YQaxvG69FUvZVljDtCgXcnve5o8CYV1g8hw1OBTpUGcPsWfNN/LleER6H2eacLlDnfCSOYY4+oCkt7H13XABnmR8wvVFDCEC2xHIR+yl08MOA8gmfkKvMlfTS9zx9W7P12mHUnzyaT6oL2L/Zm8B5BBHcvgO1HNHucx0OEEeEKbRrbQV5m+WGo2DBI+B2h/pdx5FZN4LXQZsSPELG1s0y9Ghy/MjTMEkj1C1GDxQe2R/tyKwWHxfTwVtk+YbNQSbOsb68FWW0+QtJrg1eIoBwIIkHULF51lXun2+Ejuk7uXNbBlWDG46HhyTeZ5eKtMtOuoPA7k/SYqXowQ5oy1PYrDlji1wgj+SmCVQcJDiChUx8d0zLtbEgQLk7gAAfJG4iP2UTFUNppifQ2tNvDTkl3KaJVaGMvyilTc0tYNqQdo3vxE6LU5xldPHYfYqwHj+7edx4HiDaQNYCzeDDy7ZN9JJMROgmLmNeExuWhwmGcOFhJuCY6rPUTwTU9y0zmOOyZ2FqFlYOa7vSXBxbUJIdMgEa3A3SmK+Jp2uSRoQDPHV2ugXbWU2V6Yp12Ne1wi99OJ3FZ3MOwmHpPkU+6TIIPpdT6UW+57/wBMixUnw9ETJMcalFrtdzuo3+IgqYH8fDy/3SDhBTGzSGzJkwNoGLQb/JG6mQLnx3H6Kcetcm5jrKkaK4yzGt0Lg0/mVE3Z4uPgn6NWOEczsn1V/Hgo+TTuoE3HoltpuEEWPoVR4fNSyzjA3Wn5K2w2aseI2h8vmpKNNE+jWO8QeWieBTDWc0tpTpoS0LfTUOrTB1aD1181OYUivhw8cDuKKja2gVa4ZV/2SnP3m+Nkmpgh+P8A1D9QjxG1TPeuNxT1OsHsIWXftSH/AGhjCvNN3xtLeunRXNNwNwZ6KqFDknsKC08inY61wUtb5LBBGHIlp2IM+zEOadkiY1BFwOU6/JUHaOgA/aAs8T/mGo/VcEb2xxrgP/14m2n21T6pvF9r8a4AOxVc7PGo/f43Tn0jnnZPrb40dl9/s3mOZIgRxJ0UzD5rRPxVaTI3mozZB3SQdOa4Niu1mKqUjTqVnOY6NoGLxuJiSOSgUqkiCAqTg732kvJrk9a4DOmOYA5zSDbaa4OaT/U02PorJlaCATY6HcfFeXuz+Pe1ppte9m+WVHMJ46HcrXC+0nMcI73Zre9Zq0VWh4cOvxDwK03/AM7JjSa5FzmmuD0DnOViq2W/G3TnyKx1Vhaemo3hYzAe3nE0/wC8w9J7fyuew89doLUZd2+wWYGWO9xXi9KrA2uTXixPks19PknyhsZE+B5tXzSmO4qtx2aUWTtVabQDc7bfqoH/ABjhRM4ikY/MPTikuWhm0aQViNCQrXBYoxx+fjvXH+0ftNLH7GELHgQTUc0kE8Ggn18lBoe1fGER9iDx2D8tpTOB29Ij1FPB6FwePBtIB5/up7nNcNl2h4/ovNtX2pZiwAk0tk/4TSD5kqzwHt4xbYD6VB46Pb/7GFP4+SX2sq8kvlHYa2VmkTB2uE+QPWBCh1KsG7VjML7eWOEVcGSP8OrPltMWlybtXhcaPsXHa303jZePCSHeBUV0d41vt4Lzml8bH3sabi0+HqEGYUusDPI2PhuKRWpEGwPgCjoteYIDrcJ+iV2jNhPY5tiCOtvVBj7q6obZEFjo4ESEzV7PkmWgt5EGPBHb8h3aE4LMnMs024HT9ld4XOGPs4bJ9FQnKHNu5wHODbzRUsRhx8WIZbXvs/Uo18FaSZrxI0uE8x0hVGT4qmbU6geOAc13jYq0byTZEUtCqlMOEESFTYzBOpd5klu/i36hXiIhFwqQTTRUYbF7Q3KZS0VbmGWupuL6empbw4p/L8cHDgVj5itUPemtosWvQShfd6ILSkI2eLQ6Li6br1JRuEXBTJXWyW0tCUlvYRTuFrBrpIBG8HeE1CCyJua7kX8l1Sq+7c17TLdOo3tPNWmZhrmN0gglp5jTzCocpxwY4tdem+A8fJw4EK7xuXupiQZpmC0jQSJvwXoujyerLMWVdrKhwSWy0hzTDhcFSKjVHqOS8kJbCWQa1SXE2EmeSRtI3pK4l+WbUKS2s4JpLY+FMNJ8ohmn7PFtVj6dQSD8+I4FUuZ5W6i8tNxq08RuP7KTlmO2XCPEcRvWnxuDbWpcQRLHfhJ3Hku96EZ8Se+TL3uKMbga33Tv06qyw1apTcH0yQRwJlVlSiWPuNDdWVZ8RB3AiOBVen2k8deUFvT7ka3/AO0awo96HvaAJc5zSRzI1Kosb7Ucc+dmoKf/AExB/wBTpKo8Voeeqr3NXL6zDM3/ABNGPI2uSzf2sxbjJxVf/u1PqlUu1eKH/M4j/vVPqqeEFlnc+C75LatmdSp8VWo/jtVHn5lRmtBNwogdCk0MUN614ssN6paFUn7Gq7KUi3ac0lptBBIII3giCPNdEyj2rVcK5tPGNdVpkDZrAxUFvhfue4HfYlYTs8AKfUnoVb4rCCpTLdxFuR3eC6mTpcWWPH9oXOSkdryntTRxDPeUKjarR8YFns/qabtPXwV2yuC3aBt4ryniX1aXeY59Oqzu7bXFpI4Eg6dZWt7De2itQe2njPtaem2BDwOcWd11XDz9HeF/KNE5JpHoIhVOOy7ZO3THUKZlea0sRTFSi8PY7Qgz4HgVKWK4VLTLzTl8FTRx4jWOqCdr5MC6RAQWb08i4H90M8autZJU3MqcOnz8LKDK7OWXjpyzJL7lsCBQlEkb2WDBWtyjPGljWOiAIM3i0XG9p1ndosjCXTeQZFin9NnrDXHgpcK0ajNMs2e+y7dbGdnmDvCp6gV7k+KNVsNgPAuPuvGk/lPoqrMcO5hMtLdbcF3cqVR3oyTw9MqHpJRuSV5+3ybkBBBCFTYC6VUtMjULS5TnUwBr95pNjzCzEJ6hZbelzVif0KySqRrM0yoVGmpS4S5h/TgeSzrTwtyK0PZ3Mg8im87LjZrtx/K7mo2dZQWuJiLrr3Kyrvgyqu3iipcZs5Ra9Ai+oT7qZGh80ptRYrxquKGp68FfCIhS6mH4KOWrBkwOGPmkxtBLhABZ3Gy2yTgMzqUj3HGN4NwfBbjs72mFc+7eA18WM2dG7kVh6TFMwlQscCLEGy6PSzctc8CLpG2zjDCNoCfxDiFz/Fs2Xkbpt03LoWExu0BO/wBeIP1WW7SZdsuJGg+R3Lf1OPvja8lIfI92R7a1sC+WPcAY0Nv8zdHN5LvnZf2lUsQGtrbNNx0cD9m/x+6eRXl4FXGQ52aTtk3Y6xHAneuX2zk4r/R22j16HjiEFwvLe2VelTDGVy1o0EggTwnQckFV/wDOyb40M75OYYut/aHd0AEm37qqr0SxxaRBBU/LGwQeNrbuad7Q0DtNdxGyeo/Y+i158bvCsteREPtrtKdEjlEuS2aBUpMpXuyi2UNP4AvOzdUNftExA/ngtPjKbajQHCRuO8cwVkMkY5tRpBIuPLetc5tu7Y6lu48xwXpek28MpmHIv5cGOzjLDScLy12h+YPNVq1Of1WupRcEOBAIPQrLELj9dj9PJx4NWKtyBGiRLF3aGCpTlN10ygCpWUhrZIqSDbwWjwfa7bbsYlu3/iADaHMj73oswKqWCCtWPM5rcso4TWmX+OwTT3qTg5utjp4Krew70nDViwyDCt6VNtZvdgPFy3jzbx6Lqy5zrfijM9wVDK3FG6CnMRQ4qN7rgVmvuh9rLzp8oUGhMupmU+1OgJfpK0T3aGqc8k6AUrY5J2hE3WrFh+SlVst8vxbhYtmI0O5WNeKrdk6xvt4JjCxs/RSNbrYvGiEjE47Cmm8tO7TomAVsM7yz37AWxtt+H8w4dVjnMIMGxFiOBXG6iHjp/Bol7Rqcup+9pNdeQNk9QfpCCoMLmL6bYaSBM/zyQWqeqntWxTxchYStsEbQ4GeAVvn0GlNtWkeKl4/sXViWFr4H9J8j9VVZg2pTo+6qtLSCNmRqL2nSx+aO5zirHfjXAJzVJopU/hsE9/wsc7+lpPyCu+zXZh1ZwfVaRSHG23+Ucua6BTphrQGgNAFg0QAseDpHf8qei2XOpekc2bk1ci1Cp4tI+aNvZzFTPuHen1XSY/nFCFueDflmf1/o5+3LqzLupVBH5fpKtqdcOAuJ04G3LitVCbr4Fj/ia13UXWuL7VpsX3/Rj84wb6jSWONgdpukxv6rJFq6hWyGm4QDUaODXmI4d6VX1OxFE/eqDxaf0WXqcXrPcj8eZStMwAhGKE6Fb/D9h8O0y73juRdA9BPqrjDZbTpiKdNjeYaJ8zJKyLpHX7aLvqJXg5M+gRqEiF1yvgGPEPY1w5hUGP7C0nXpOLDwPeb9VTL0DXMPZM9Sn5MCgtHiuw9dvw7DxyOyfJ0KtxOQV2fFSeOeySPMWWOsFz7D1kl+5BbVKmYTEXE25pFPKapIAp1CTp3HfRaLLOwtR16rhT5DvO+cBO6b1Ve0UtxrkbfhvfNkEe83/m/N1VNUplpggLS5nkFSgNun3w2CCCQ5sb9kzI4qGDSxY12KsX5n/wBh6rr56m2vajPjXGym2glNKLHZPUp3Ilv4m3H7eKiNjeT/ADxWCs1w9VOh3Yn4ZYAnWCY4J3D4psw63W6Yy98y0O1ixkTzB3EKTicMTO0AYbEjiN6148mS1uRblJ8lvRadmWwf1TtHEkG5jrpCosG17R3CTBGh3fUfqrBmO2iA/uu6Q13G253PQrSq2uVyR/4W0W3blX5vk4qjaAioN+gdyPA80xUqOoum7qZN28OnBTKlRzQHNJc0gdfFFpWmqDbXgx1WmWkgggjUcEFrTWo1O9UYC7TyQWD8P7Gep9GxSXU51AO+9/mlQjK2tGAT/PJKARhDZUkBFAhKCEIASQgUaBQAQQCUEQQAYQAQAQUAFCLZSnBAlSAnZQH81Ro0AEZQhGgo1onYNpUGcdlKdYl7D7upxAsTzA06haBwskwq3E2uSZpy+DDOxdfDHZxLC5mgeLz46HxuoOOw7Hd9kOYd8fDyPDquivohwhwkHUG4PmqLHdkWEl1BxpO3j4mEcCDcJDVytfsvs0K5b34ZiDghuI8D9Ubabho7zU7MMiq0j9q3ZG5wG0w/5hdvioTcPPEdO9PP/aVm7lvidf2O5fuScFiQ1wLm+LT8wrjD4ulUsHNPJ1j5FUVLLXkSxzXcdQfUKBiabmu7wIKv+VkxeZ4BQmzVV8DIIadkcDp0Mpug40wWk2MGHaeDv0VNhO0FRg2T328HXjodVOpZ1TcIcXM6jab6XT46vDf0RWNolVaEmRad2t0ETaxju1KZHWEFp7oYvRu4/m5GQjGiJBkCCMBGLoEIABCIBKAQCAEoFK2b9ECgAkRCMFGNEAEQhKPciQACEkpQKMIQCQlEIAIwpYCQOiMhGQhCgAoRwjiESACQhKQUE6EAzP8AP91T43svSeSWfZO37A7p5lpEHwhXUIgVSoTJVOfBj63ZesDO2XDcWQDHSyrMXlJHx7TtdZBHSdV0FINMEQQEKJ1pjFlaOY18ltNNwdyNj9JUCpg3tuWkc4XUKmV0zfZg8RI5KqzDJgwSHEgjQj6FZb6KK8D5zs59CC1hyqm65b5ILP8Agv5G+sj/2Q=="/>
          <p:cNvSpPr>
            <a:spLocks noChangeAspect="1" noChangeArrowheads="1"/>
          </p:cNvSpPr>
          <p:nvPr/>
        </p:nvSpPr>
        <p:spPr bwMode="auto">
          <a:xfrm>
            <a:off x="-338805" y="-278803"/>
            <a:ext cx="295124" cy="29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GB">
              <a:latin typeface="Calibri" pitchFamily="34" charset="0"/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8725226" y="3055157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/>
          </a:p>
        </p:txBody>
      </p:sp>
      <p:graphicFrame>
        <p:nvGraphicFramePr>
          <p:cNvPr id="3" name="Diagrama 2"/>
          <p:cNvGraphicFramePr/>
          <p:nvPr>
            <p:extLst>
              <p:ext uri="{D42A27DB-BD31-4B8C-83A1-F6EECF244321}">
                <p14:modId xmlns:p14="http://schemas.microsoft.com/office/powerpoint/2010/main" val="2237481727"/>
              </p:ext>
            </p:extLst>
          </p:nvPr>
        </p:nvGraphicFramePr>
        <p:xfrm>
          <a:off x="1524000" y="1397000"/>
          <a:ext cx="6288360" cy="4408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6" r:lo="rId17" r:qs="rId18" r:cs="rId19"/>
          </a:graphicData>
        </a:graphic>
      </p:graphicFrame>
    </p:spTree>
    <p:extLst>
      <p:ext uri="{BB962C8B-B14F-4D97-AF65-F5344CB8AC3E}">
        <p14:creationId xmlns:p14="http://schemas.microsoft.com/office/powerpoint/2010/main" val="6893326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CuadroTexto 19"/>
          <p:cNvSpPr txBox="1"/>
          <p:nvPr/>
        </p:nvSpPr>
        <p:spPr>
          <a:xfrm>
            <a:off x="5508104" y="4221088"/>
            <a:ext cx="1691680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 smtClean="0"/>
          </a:p>
          <a:p>
            <a:endParaRPr lang="es-ES" dirty="0"/>
          </a:p>
          <a:p>
            <a:endParaRPr lang="es-ES" dirty="0" smtClean="0"/>
          </a:p>
        </p:txBody>
      </p:sp>
      <p:sp>
        <p:nvSpPr>
          <p:cNvPr id="15" name="CuadroTexto 14"/>
          <p:cNvSpPr txBox="1"/>
          <p:nvPr/>
        </p:nvSpPr>
        <p:spPr>
          <a:xfrm>
            <a:off x="251520" y="188640"/>
            <a:ext cx="3888432" cy="147732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 smtClean="0"/>
          </a:p>
          <a:p>
            <a:endParaRPr lang="es-ES" dirty="0"/>
          </a:p>
          <a:p>
            <a:endParaRPr lang="es-ES" dirty="0" smtClean="0"/>
          </a:p>
          <a:p>
            <a:endParaRPr lang="es-ES" dirty="0"/>
          </a:p>
          <a:p>
            <a:endParaRPr lang="es-ES" dirty="0"/>
          </a:p>
        </p:txBody>
      </p:sp>
      <p:sp>
        <p:nvSpPr>
          <p:cNvPr id="17" name="CuadroTexto 16"/>
          <p:cNvSpPr txBox="1"/>
          <p:nvPr/>
        </p:nvSpPr>
        <p:spPr>
          <a:xfrm>
            <a:off x="323528" y="5877272"/>
            <a:ext cx="4608512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 smtClean="0"/>
          </a:p>
          <a:p>
            <a:endParaRPr lang="es-ES" dirty="0"/>
          </a:p>
          <a:p>
            <a:endParaRPr lang="es-ES" dirty="0"/>
          </a:p>
        </p:txBody>
      </p:sp>
      <p:pic>
        <p:nvPicPr>
          <p:cNvPr id="18" name="Picture 2" descr="C:\Users\Guillermo\Desktop\ALFA 3\Varios\logo UNIC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 t="19197" r="6105" b="16463"/>
          <a:stretch>
            <a:fillRect/>
          </a:stretch>
        </p:blipFill>
        <p:spPr bwMode="auto">
          <a:xfrm>
            <a:off x="6804248" y="188640"/>
            <a:ext cx="2121890" cy="1123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Imagen 18" descr="C:\Documents and Settings\Tutor\Mis documentos\Downloads\newlogosept201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8640"/>
            <a:ext cx="1259632" cy="1340768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Imagen 20" descr="http://www.calenda.edu.co/assets/images/logo_ucaldas.jpg"/>
          <p:cNvPicPr/>
          <p:nvPr/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6021288"/>
            <a:ext cx="601345" cy="60134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Imagen 21" descr="http://www.uva.es/Logos/imagenes/uva_negro_small.jpg"/>
          <p:cNvPicPr/>
          <p:nvPr/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6021288"/>
            <a:ext cx="1152128" cy="648072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Imagen 22" descr="http://upload.wikimedia.org/wikipedia/commons/0/08/Logo_unan_leon.jpg"/>
          <p:cNvPicPr/>
          <p:nvPr/>
        </p:nvPicPr>
        <p:blipFill>
          <a:blip r:embed="rId9" r:link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6021288"/>
            <a:ext cx="880745" cy="692696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Imagen 23" descr="UA_hgo"/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6021288"/>
            <a:ext cx="576064" cy="648072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Imagen 24" descr="http://www.umsa.bo/umsa/images/banners2.jpg"/>
          <p:cNvPicPr/>
          <p:nvPr/>
        </p:nvPicPr>
        <p:blipFill>
          <a:blip r:embed="rId12" r:link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6021288"/>
            <a:ext cx="962025" cy="59118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Imagen 25" descr="http://www.uvirtual.org/images/logo_marconi.jpg"/>
          <p:cNvPicPr/>
          <p:nvPr/>
        </p:nvPicPr>
        <p:blipFill>
          <a:blip r:embed="rId14" r:link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6021288"/>
            <a:ext cx="800100" cy="648072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" name="Diagrama 1"/>
          <p:cNvGraphicFramePr/>
          <p:nvPr>
            <p:extLst>
              <p:ext uri="{D42A27DB-BD31-4B8C-83A1-F6EECF244321}">
                <p14:modId xmlns:p14="http://schemas.microsoft.com/office/powerpoint/2010/main" val="160481866"/>
              </p:ext>
            </p:extLst>
          </p:nvPr>
        </p:nvGraphicFramePr>
        <p:xfrm>
          <a:off x="827584" y="1340768"/>
          <a:ext cx="7056784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6" r:lo="rId17" r:qs="rId18" r:cs="rId19"/>
          </a:graphicData>
        </a:graphic>
      </p:graphicFrame>
    </p:spTree>
    <p:extLst>
      <p:ext uri="{BB962C8B-B14F-4D97-AF65-F5344CB8AC3E}">
        <p14:creationId xmlns:p14="http://schemas.microsoft.com/office/powerpoint/2010/main" val="42132237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CuadroTexto 19"/>
          <p:cNvSpPr txBox="1"/>
          <p:nvPr/>
        </p:nvSpPr>
        <p:spPr>
          <a:xfrm>
            <a:off x="7452320" y="5805264"/>
            <a:ext cx="1691680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 smtClean="0"/>
          </a:p>
          <a:p>
            <a:endParaRPr lang="es-ES" dirty="0"/>
          </a:p>
          <a:p>
            <a:endParaRPr lang="es-ES" dirty="0" smtClean="0"/>
          </a:p>
        </p:txBody>
      </p:sp>
      <p:sp>
        <p:nvSpPr>
          <p:cNvPr id="15" name="CuadroTexto 14"/>
          <p:cNvSpPr txBox="1"/>
          <p:nvPr/>
        </p:nvSpPr>
        <p:spPr>
          <a:xfrm>
            <a:off x="251520" y="188640"/>
            <a:ext cx="3888432" cy="147732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 smtClean="0"/>
          </a:p>
          <a:p>
            <a:endParaRPr lang="es-ES" dirty="0"/>
          </a:p>
          <a:p>
            <a:endParaRPr lang="es-ES" dirty="0" smtClean="0"/>
          </a:p>
          <a:p>
            <a:endParaRPr lang="es-ES" dirty="0"/>
          </a:p>
          <a:p>
            <a:endParaRPr lang="es-ES" dirty="0"/>
          </a:p>
        </p:txBody>
      </p:sp>
      <p:sp>
        <p:nvSpPr>
          <p:cNvPr id="17" name="CuadroTexto 16"/>
          <p:cNvSpPr txBox="1"/>
          <p:nvPr/>
        </p:nvSpPr>
        <p:spPr>
          <a:xfrm>
            <a:off x="323528" y="5877272"/>
            <a:ext cx="4608512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 smtClean="0"/>
          </a:p>
          <a:p>
            <a:endParaRPr lang="es-ES" dirty="0"/>
          </a:p>
          <a:p>
            <a:endParaRPr lang="es-ES" dirty="0"/>
          </a:p>
        </p:txBody>
      </p:sp>
      <p:pic>
        <p:nvPicPr>
          <p:cNvPr id="18" name="Picture 2" descr="C:\Users\Guillermo\Desktop\ALFA 3\Varios\logo UNIC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 t="19197" r="6105" b="16463"/>
          <a:stretch>
            <a:fillRect/>
          </a:stretch>
        </p:blipFill>
        <p:spPr bwMode="auto">
          <a:xfrm>
            <a:off x="6804248" y="188640"/>
            <a:ext cx="2121890" cy="1123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Imagen 18" descr="C:\Documents and Settings\Tutor\Mis documentos\Downloads\newlogosept201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8640"/>
            <a:ext cx="1259632" cy="1340768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Imagen 20" descr="http://www.calenda.edu.co/assets/images/logo_ucaldas.jpg"/>
          <p:cNvPicPr/>
          <p:nvPr/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6021288"/>
            <a:ext cx="601345" cy="60134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Imagen 21" descr="http://www.uva.es/Logos/imagenes/uva_negro_small.jpg"/>
          <p:cNvPicPr/>
          <p:nvPr/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6021288"/>
            <a:ext cx="1152128" cy="648072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Imagen 22" descr="http://upload.wikimedia.org/wikipedia/commons/0/08/Logo_unan_leon.jpg"/>
          <p:cNvPicPr/>
          <p:nvPr/>
        </p:nvPicPr>
        <p:blipFill>
          <a:blip r:embed="rId9" r:link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6021288"/>
            <a:ext cx="880745" cy="692696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Imagen 23" descr="UA_hgo"/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6021288"/>
            <a:ext cx="576064" cy="648072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Imagen 24" descr="http://www.umsa.bo/umsa/images/banners2.jpg"/>
          <p:cNvPicPr/>
          <p:nvPr/>
        </p:nvPicPr>
        <p:blipFill>
          <a:blip r:embed="rId12" r:link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6021288"/>
            <a:ext cx="962025" cy="59118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Imagen 25" descr="http://www.uvirtual.org/images/logo_marconi.jpg"/>
          <p:cNvPicPr/>
          <p:nvPr/>
        </p:nvPicPr>
        <p:blipFill>
          <a:blip r:embed="rId14" r:link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6021288"/>
            <a:ext cx="800100" cy="648072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4" name="Diagrama 13"/>
          <p:cNvGraphicFramePr/>
          <p:nvPr>
            <p:extLst>
              <p:ext uri="{D42A27DB-BD31-4B8C-83A1-F6EECF244321}">
                <p14:modId xmlns:p14="http://schemas.microsoft.com/office/powerpoint/2010/main" val="2723102969"/>
              </p:ext>
            </p:extLst>
          </p:nvPr>
        </p:nvGraphicFramePr>
        <p:xfrm>
          <a:off x="686485" y="1340768"/>
          <a:ext cx="7056784" cy="41894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6" r:lo="rId17" r:qs="rId18" r:cs="rId19"/>
          </a:graphicData>
        </a:graphic>
      </p:graphicFrame>
    </p:spTree>
    <p:extLst>
      <p:ext uri="{BB962C8B-B14F-4D97-AF65-F5344CB8AC3E}">
        <p14:creationId xmlns:p14="http://schemas.microsoft.com/office/powerpoint/2010/main" val="42132237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CuadroTexto 19"/>
          <p:cNvSpPr txBox="1"/>
          <p:nvPr/>
        </p:nvSpPr>
        <p:spPr>
          <a:xfrm>
            <a:off x="7452320" y="5805264"/>
            <a:ext cx="1691680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 smtClean="0"/>
          </a:p>
          <a:p>
            <a:endParaRPr lang="es-ES" dirty="0"/>
          </a:p>
          <a:p>
            <a:endParaRPr lang="es-ES" dirty="0" smtClean="0"/>
          </a:p>
        </p:txBody>
      </p:sp>
      <p:sp>
        <p:nvSpPr>
          <p:cNvPr id="15" name="CuadroTexto 14"/>
          <p:cNvSpPr txBox="1"/>
          <p:nvPr/>
        </p:nvSpPr>
        <p:spPr>
          <a:xfrm>
            <a:off x="251520" y="188640"/>
            <a:ext cx="3888432" cy="147732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 smtClean="0"/>
          </a:p>
          <a:p>
            <a:endParaRPr lang="es-ES" dirty="0"/>
          </a:p>
          <a:p>
            <a:endParaRPr lang="es-ES" dirty="0" smtClean="0"/>
          </a:p>
          <a:p>
            <a:endParaRPr lang="es-ES" dirty="0"/>
          </a:p>
          <a:p>
            <a:endParaRPr lang="es-ES" dirty="0"/>
          </a:p>
        </p:txBody>
      </p:sp>
      <p:sp>
        <p:nvSpPr>
          <p:cNvPr id="17" name="CuadroTexto 16"/>
          <p:cNvSpPr txBox="1"/>
          <p:nvPr/>
        </p:nvSpPr>
        <p:spPr>
          <a:xfrm>
            <a:off x="323528" y="5877272"/>
            <a:ext cx="4608512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 smtClean="0"/>
          </a:p>
          <a:p>
            <a:endParaRPr lang="es-ES" dirty="0"/>
          </a:p>
          <a:p>
            <a:endParaRPr lang="es-ES" dirty="0"/>
          </a:p>
        </p:txBody>
      </p:sp>
      <p:pic>
        <p:nvPicPr>
          <p:cNvPr id="18" name="Picture 2" descr="C:\Users\Guillermo\Desktop\ALFA 3\Varios\logo UNIC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 t="19197" r="6105" b="16463"/>
          <a:stretch>
            <a:fillRect/>
          </a:stretch>
        </p:blipFill>
        <p:spPr bwMode="auto">
          <a:xfrm>
            <a:off x="6804248" y="188640"/>
            <a:ext cx="2121890" cy="1123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Imagen 18" descr="C:\Documents and Settings\Tutor\Mis documentos\Downloads\newlogosept201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8640"/>
            <a:ext cx="1259632" cy="1340768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Imagen 20" descr="http://www.calenda.edu.co/assets/images/logo_ucaldas.jpg"/>
          <p:cNvPicPr/>
          <p:nvPr/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6021288"/>
            <a:ext cx="601345" cy="60134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Imagen 21" descr="http://www.uva.es/Logos/imagenes/uva_negro_small.jpg"/>
          <p:cNvPicPr/>
          <p:nvPr/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6021288"/>
            <a:ext cx="1152128" cy="648072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Imagen 22" descr="http://upload.wikimedia.org/wikipedia/commons/0/08/Logo_unan_leon.jpg"/>
          <p:cNvPicPr/>
          <p:nvPr/>
        </p:nvPicPr>
        <p:blipFill>
          <a:blip r:embed="rId9" r:link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6021288"/>
            <a:ext cx="880745" cy="692696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Imagen 23" descr="UA_hgo"/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6021288"/>
            <a:ext cx="576064" cy="648072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Imagen 24" descr="http://www.umsa.bo/umsa/images/banners2.jpg"/>
          <p:cNvPicPr/>
          <p:nvPr/>
        </p:nvPicPr>
        <p:blipFill>
          <a:blip r:embed="rId12" r:link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6021288"/>
            <a:ext cx="962025" cy="59118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Imagen 25" descr="http://www.uvirtual.org/images/logo_marconi.jpg"/>
          <p:cNvPicPr/>
          <p:nvPr/>
        </p:nvPicPr>
        <p:blipFill>
          <a:blip r:embed="rId14" r:link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6021288"/>
            <a:ext cx="800100" cy="648072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3" name="Diagrama 2"/>
          <p:cNvGraphicFramePr/>
          <p:nvPr>
            <p:extLst>
              <p:ext uri="{D42A27DB-BD31-4B8C-83A1-F6EECF244321}">
                <p14:modId xmlns:p14="http://schemas.microsoft.com/office/powerpoint/2010/main" val="3320400111"/>
              </p:ext>
            </p:extLst>
          </p:nvPr>
        </p:nvGraphicFramePr>
        <p:xfrm>
          <a:off x="467544" y="1369231"/>
          <a:ext cx="8280920" cy="43048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6" r:lo="rId17" r:qs="rId18" r:cs="rId19"/>
          </a:graphicData>
        </a:graphic>
      </p:graphicFrame>
      <p:sp>
        <p:nvSpPr>
          <p:cNvPr id="27" name="CuadroTexto 26"/>
          <p:cNvSpPr txBox="1"/>
          <p:nvPr/>
        </p:nvSpPr>
        <p:spPr>
          <a:xfrm>
            <a:off x="2267744" y="836712"/>
            <a:ext cx="43204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 smtClean="0">
                <a:latin typeface="Georgia"/>
                <a:cs typeface="Georgia"/>
              </a:rPr>
              <a:t>Resultados</a:t>
            </a:r>
            <a:endParaRPr lang="es-ES" sz="2400" dirty="0">
              <a:latin typeface="Georgia"/>
              <a:cs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val="6110922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CuadroTexto 19"/>
          <p:cNvSpPr txBox="1"/>
          <p:nvPr/>
        </p:nvSpPr>
        <p:spPr>
          <a:xfrm>
            <a:off x="7452320" y="5805264"/>
            <a:ext cx="1691680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 smtClean="0"/>
          </a:p>
          <a:p>
            <a:endParaRPr lang="es-ES" dirty="0"/>
          </a:p>
          <a:p>
            <a:endParaRPr lang="es-ES" dirty="0" smtClean="0"/>
          </a:p>
        </p:txBody>
      </p:sp>
      <p:sp>
        <p:nvSpPr>
          <p:cNvPr id="15" name="CuadroTexto 14"/>
          <p:cNvSpPr txBox="1"/>
          <p:nvPr/>
        </p:nvSpPr>
        <p:spPr>
          <a:xfrm>
            <a:off x="251520" y="188640"/>
            <a:ext cx="3888432" cy="147732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 smtClean="0"/>
          </a:p>
          <a:p>
            <a:endParaRPr lang="es-ES" dirty="0"/>
          </a:p>
          <a:p>
            <a:endParaRPr lang="es-ES" dirty="0" smtClean="0"/>
          </a:p>
          <a:p>
            <a:endParaRPr lang="es-ES" dirty="0"/>
          </a:p>
          <a:p>
            <a:endParaRPr lang="es-ES" dirty="0"/>
          </a:p>
        </p:txBody>
      </p:sp>
      <p:sp>
        <p:nvSpPr>
          <p:cNvPr id="17" name="CuadroTexto 16"/>
          <p:cNvSpPr txBox="1"/>
          <p:nvPr/>
        </p:nvSpPr>
        <p:spPr>
          <a:xfrm>
            <a:off x="323528" y="5877272"/>
            <a:ext cx="4608512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 smtClean="0"/>
          </a:p>
          <a:p>
            <a:endParaRPr lang="es-ES" dirty="0"/>
          </a:p>
          <a:p>
            <a:endParaRPr lang="es-ES" dirty="0"/>
          </a:p>
        </p:txBody>
      </p:sp>
      <p:pic>
        <p:nvPicPr>
          <p:cNvPr id="18" name="Picture 2" descr="C:\Users\Guillermo\Desktop\ALFA 3\Varios\logo UNIC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 t="19197" r="6105" b="16463"/>
          <a:stretch>
            <a:fillRect/>
          </a:stretch>
        </p:blipFill>
        <p:spPr bwMode="auto">
          <a:xfrm>
            <a:off x="6804248" y="188640"/>
            <a:ext cx="2121890" cy="1123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Imagen 18" descr="C:\Documents and Settings\Tutor\Mis documentos\Downloads\newlogosept201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8640"/>
            <a:ext cx="1259632" cy="1340768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Imagen 20" descr="http://www.calenda.edu.co/assets/images/logo_ucaldas.jpg"/>
          <p:cNvPicPr/>
          <p:nvPr/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6021288"/>
            <a:ext cx="601345" cy="60134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Imagen 21" descr="http://www.uva.es/Logos/imagenes/uva_negro_small.jpg"/>
          <p:cNvPicPr/>
          <p:nvPr/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6021288"/>
            <a:ext cx="1152128" cy="648072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Imagen 22" descr="http://upload.wikimedia.org/wikipedia/commons/0/08/Logo_unan_leon.jpg"/>
          <p:cNvPicPr/>
          <p:nvPr/>
        </p:nvPicPr>
        <p:blipFill>
          <a:blip r:embed="rId9" r:link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6021288"/>
            <a:ext cx="880745" cy="692696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Imagen 23" descr="UA_hgo"/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6021288"/>
            <a:ext cx="576064" cy="648072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Imagen 24" descr="http://www.umsa.bo/umsa/images/banners2.jpg"/>
          <p:cNvPicPr/>
          <p:nvPr/>
        </p:nvPicPr>
        <p:blipFill>
          <a:blip r:embed="rId12" r:link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6021288"/>
            <a:ext cx="962025" cy="59118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Imagen 25" descr="http://www.uvirtual.org/images/logo_marconi.jpg"/>
          <p:cNvPicPr/>
          <p:nvPr/>
        </p:nvPicPr>
        <p:blipFill>
          <a:blip r:embed="rId14" r:link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6021288"/>
            <a:ext cx="800100" cy="648072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CuadroTexto 2"/>
          <p:cNvSpPr txBox="1"/>
          <p:nvPr/>
        </p:nvSpPr>
        <p:spPr>
          <a:xfrm>
            <a:off x="2267744" y="836712"/>
            <a:ext cx="43204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 smtClean="0">
                <a:latin typeface="Georgia"/>
                <a:cs typeface="Georgia"/>
              </a:rPr>
              <a:t>Impactos y Buenas Prácticas</a:t>
            </a:r>
            <a:endParaRPr lang="es-ES" sz="2400" dirty="0">
              <a:latin typeface="Georgia"/>
              <a:cs typeface="Georgia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55576" y="1660310"/>
            <a:ext cx="7560840" cy="4144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32237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CuadroTexto 19"/>
          <p:cNvSpPr txBox="1"/>
          <p:nvPr/>
        </p:nvSpPr>
        <p:spPr>
          <a:xfrm>
            <a:off x="7452320" y="5805264"/>
            <a:ext cx="1691680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 smtClean="0"/>
          </a:p>
          <a:p>
            <a:endParaRPr lang="es-ES" dirty="0"/>
          </a:p>
          <a:p>
            <a:endParaRPr lang="es-ES" dirty="0" smtClean="0"/>
          </a:p>
        </p:txBody>
      </p:sp>
      <p:sp>
        <p:nvSpPr>
          <p:cNvPr id="15" name="CuadroTexto 14"/>
          <p:cNvSpPr txBox="1"/>
          <p:nvPr/>
        </p:nvSpPr>
        <p:spPr>
          <a:xfrm>
            <a:off x="251520" y="188640"/>
            <a:ext cx="3888432" cy="147732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 smtClean="0"/>
          </a:p>
          <a:p>
            <a:endParaRPr lang="es-ES" dirty="0"/>
          </a:p>
          <a:p>
            <a:endParaRPr lang="es-ES" dirty="0" smtClean="0"/>
          </a:p>
          <a:p>
            <a:endParaRPr lang="es-ES" dirty="0"/>
          </a:p>
          <a:p>
            <a:endParaRPr lang="es-ES" dirty="0"/>
          </a:p>
        </p:txBody>
      </p:sp>
      <p:sp>
        <p:nvSpPr>
          <p:cNvPr id="17" name="CuadroTexto 16"/>
          <p:cNvSpPr txBox="1"/>
          <p:nvPr/>
        </p:nvSpPr>
        <p:spPr>
          <a:xfrm>
            <a:off x="323528" y="5877272"/>
            <a:ext cx="4608512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 smtClean="0"/>
          </a:p>
          <a:p>
            <a:endParaRPr lang="es-ES" dirty="0"/>
          </a:p>
          <a:p>
            <a:endParaRPr lang="es-ES" dirty="0"/>
          </a:p>
        </p:txBody>
      </p:sp>
      <p:pic>
        <p:nvPicPr>
          <p:cNvPr id="18" name="Picture 2" descr="C:\Users\Guillermo\Desktop\ALFA 3\Varios\logo UNIC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 t="19197" r="6105" b="16463"/>
          <a:stretch>
            <a:fillRect/>
          </a:stretch>
        </p:blipFill>
        <p:spPr bwMode="auto">
          <a:xfrm>
            <a:off x="6804248" y="188640"/>
            <a:ext cx="2121890" cy="1123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Imagen 18" descr="C:\Documents and Settings\Tutor\Mis documentos\Downloads\newlogosept201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8640"/>
            <a:ext cx="1259632" cy="1340768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Imagen 20" descr="http://www.calenda.edu.co/assets/images/logo_ucaldas.jpg"/>
          <p:cNvPicPr/>
          <p:nvPr/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6021288"/>
            <a:ext cx="601345" cy="60134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Imagen 21" descr="http://www.uva.es/Logos/imagenes/uva_negro_small.jpg"/>
          <p:cNvPicPr/>
          <p:nvPr/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6021288"/>
            <a:ext cx="1152128" cy="648072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Imagen 22" descr="http://upload.wikimedia.org/wikipedia/commons/0/08/Logo_unan_leon.jpg"/>
          <p:cNvPicPr/>
          <p:nvPr/>
        </p:nvPicPr>
        <p:blipFill>
          <a:blip r:embed="rId9" r:link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6021288"/>
            <a:ext cx="880745" cy="692696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Imagen 23" descr="UA_hgo"/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6021288"/>
            <a:ext cx="576064" cy="648072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Imagen 24" descr="http://www.umsa.bo/umsa/images/banners2.jpg"/>
          <p:cNvPicPr/>
          <p:nvPr/>
        </p:nvPicPr>
        <p:blipFill>
          <a:blip r:embed="rId12" r:link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6021288"/>
            <a:ext cx="962025" cy="59118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Imagen 25" descr="http://www.uvirtual.org/images/logo_marconi.jpg"/>
          <p:cNvPicPr/>
          <p:nvPr/>
        </p:nvPicPr>
        <p:blipFill>
          <a:blip r:embed="rId14" r:link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6021288"/>
            <a:ext cx="800100" cy="648072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CuadroTexto 2"/>
          <p:cNvSpPr txBox="1"/>
          <p:nvPr/>
        </p:nvSpPr>
        <p:spPr>
          <a:xfrm>
            <a:off x="2195736" y="620688"/>
            <a:ext cx="43204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 smtClean="0">
                <a:latin typeface="Georgia"/>
                <a:cs typeface="Georgia"/>
              </a:rPr>
              <a:t>Impactos y Buenas Prácticas</a:t>
            </a:r>
            <a:endParaRPr lang="es-ES" sz="2400" dirty="0">
              <a:latin typeface="Georgia"/>
              <a:cs typeface="Georgia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83568" y="1484784"/>
            <a:ext cx="8017634" cy="4397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9306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CuadroTexto 19"/>
          <p:cNvSpPr txBox="1"/>
          <p:nvPr/>
        </p:nvSpPr>
        <p:spPr>
          <a:xfrm>
            <a:off x="7452320" y="5805264"/>
            <a:ext cx="1691680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 smtClean="0"/>
          </a:p>
          <a:p>
            <a:endParaRPr lang="es-ES" dirty="0"/>
          </a:p>
          <a:p>
            <a:endParaRPr lang="es-ES" dirty="0" smtClean="0"/>
          </a:p>
        </p:txBody>
      </p:sp>
      <p:sp>
        <p:nvSpPr>
          <p:cNvPr id="15" name="CuadroTexto 14"/>
          <p:cNvSpPr txBox="1"/>
          <p:nvPr/>
        </p:nvSpPr>
        <p:spPr>
          <a:xfrm>
            <a:off x="251520" y="188640"/>
            <a:ext cx="3888432" cy="147732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 smtClean="0"/>
          </a:p>
          <a:p>
            <a:endParaRPr lang="es-ES" dirty="0"/>
          </a:p>
          <a:p>
            <a:endParaRPr lang="es-ES" dirty="0" smtClean="0"/>
          </a:p>
          <a:p>
            <a:endParaRPr lang="es-ES" dirty="0"/>
          </a:p>
          <a:p>
            <a:endParaRPr lang="es-ES" dirty="0"/>
          </a:p>
        </p:txBody>
      </p:sp>
      <p:sp>
        <p:nvSpPr>
          <p:cNvPr id="17" name="CuadroTexto 16"/>
          <p:cNvSpPr txBox="1"/>
          <p:nvPr/>
        </p:nvSpPr>
        <p:spPr>
          <a:xfrm>
            <a:off x="323528" y="5877272"/>
            <a:ext cx="4608512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ES" dirty="0" smtClean="0"/>
          </a:p>
          <a:p>
            <a:endParaRPr lang="es-ES" dirty="0"/>
          </a:p>
          <a:p>
            <a:endParaRPr lang="es-ES" dirty="0"/>
          </a:p>
        </p:txBody>
      </p:sp>
      <p:pic>
        <p:nvPicPr>
          <p:cNvPr id="18" name="Picture 2" descr="C:\Users\Guillermo\Desktop\ALFA 3\Varios\logo UNIC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 t="19197" r="6105" b="16463"/>
          <a:stretch>
            <a:fillRect/>
          </a:stretch>
        </p:blipFill>
        <p:spPr bwMode="auto">
          <a:xfrm>
            <a:off x="6804248" y="188640"/>
            <a:ext cx="2121890" cy="1123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Imagen 18" descr="C:\Documents and Settings\Tutor\Mis documentos\Downloads\newlogosept201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8640"/>
            <a:ext cx="1259632" cy="1340768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Imagen 20" descr="http://www.calenda.edu.co/assets/images/logo_ucaldas.jpg"/>
          <p:cNvPicPr/>
          <p:nvPr/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6021288"/>
            <a:ext cx="601345" cy="60134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Imagen 21" descr="http://www.uva.es/Logos/imagenes/uva_negro_small.jpg"/>
          <p:cNvPicPr/>
          <p:nvPr/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6021288"/>
            <a:ext cx="1152128" cy="648072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Imagen 22" descr="http://upload.wikimedia.org/wikipedia/commons/0/08/Logo_unan_leon.jpg"/>
          <p:cNvPicPr/>
          <p:nvPr/>
        </p:nvPicPr>
        <p:blipFill>
          <a:blip r:embed="rId9" r:link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6021288"/>
            <a:ext cx="880745" cy="692696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Imagen 23" descr="UA_hgo"/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6021288"/>
            <a:ext cx="576064" cy="648072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Imagen 24" descr="http://www.umsa.bo/umsa/images/banners2.jpg"/>
          <p:cNvPicPr/>
          <p:nvPr/>
        </p:nvPicPr>
        <p:blipFill>
          <a:blip r:embed="rId12" r:link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6021288"/>
            <a:ext cx="962025" cy="59118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Imagen 25" descr="http://www.uvirtual.org/images/logo_marconi.jpg"/>
          <p:cNvPicPr/>
          <p:nvPr/>
        </p:nvPicPr>
        <p:blipFill>
          <a:blip r:embed="rId14" r:link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6021288"/>
            <a:ext cx="800100" cy="648072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CuadroTexto 3"/>
          <p:cNvSpPr txBox="1"/>
          <p:nvPr/>
        </p:nvSpPr>
        <p:spPr>
          <a:xfrm>
            <a:off x="1763688" y="4725144"/>
            <a:ext cx="51125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 smtClean="0">
                <a:latin typeface="Georgia"/>
                <a:cs typeface="Georgia"/>
              </a:rPr>
              <a:t>GLORIA ESPERANZA JURADO GALLEGO</a:t>
            </a:r>
          </a:p>
          <a:p>
            <a:pPr algn="ctr"/>
            <a:r>
              <a:rPr lang="es-ES" dirty="0" smtClean="0">
                <a:latin typeface="Georgia"/>
                <a:cs typeface="Georgia"/>
                <a:hlinkClick r:id="rId16"/>
              </a:rPr>
              <a:t>Gloria.jurado@ucaldas.edu.co</a:t>
            </a:r>
            <a:endParaRPr lang="es-ES" dirty="0" smtClean="0">
              <a:latin typeface="Georgia"/>
              <a:cs typeface="Georgia"/>
            </a:endParaRPr>
          </a:p>
          <a:p>
            <a:pPr algn="ctr"/>
            <a:endParaRPr lang="es-ES" dirty="0">
              <a:latin typeface="Georgia"/>
              <a:cs typeface="Georgia"/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907704" y="1628800"/>
            <a:ext cx="5095346" cy="2866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5691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acion infor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8149</TotalTime>
  <Words>233</Words>
  <Application>Microsoft Macintosh PowerPoint</Application>
  <PresentationFormat>Presentación en pantalla (4:3)</PresentationFormat>
  <Paragraphs>90</Paragraphs>
  <Slides>8</Slides>
  <Notes>8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8</vt:i4>
      </vt:variant>
    </vt:vector>
  </HeadingPairs>
  <TitlesOfParts>
    <vt:vector size="9" baseType="lpstr">
      <vt:lpstr>Presentacion informe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Cpro AL INVEST</dc:title>
  <dc:creator>Mariella Cantoni</dc:creator>
  <cp:lastModifiedBy>Gloria Jurado</cp:lastModifiedBy>
  <cp:revision>477</cp:revision>
  <dcterms:created xsi:type="dcterms:W3CDTF">2010-07-08T13:45:59Z</dcterms:created>
  <dcterms:modified xsi:type="dcterms:W3CDTF">2014-06-19T00:41:25Z</dcterms:modified>
</cp:coreProperties>
</file>